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0.53021442495126714</c:v>
                </c:pt>
                <c:pt idx="1">
                  <c:v>0.46783625730994161</c:v>
                </c:pt>
                <c:pt idx="2">
                  <c:v>0</c:v>
                </c:pt>
                <c:pt idx="3">
                  <c:v>1.9493177387914229E-3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Sheet1!$B$2:$B$6</c:f>
              <c:numCache>
                <c:formatCode>0.0</c:formatCode>
                <c:ptCount val="5"/>
                <c:pt idx="0">
                  <c:v>5.4667241164750786</c:v>
                </c:pt>
                <c:pt idx="1">
                  <c:v>6.3186773460266838</c:v>
                </c:pt>
                <c:pt idx="2">
                  <c:v>6.3548761157414457</c:v>
                </c:pt>
                <c:pt idx="3">
                  <c:v>6.3634984623980193</c:v>
                </c:pt>
                <c:pt idx="4">
                  <c:v>6.4376496037855144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Northern Lincolnshire and Goole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Sheet1!$G$2:$G$6</c:f>
              <c:numCache>
                <c:formatCode>0.0;;</c:formatCode>
                <c:ptCount val="5"/>
                <c:pt idx="0">
                  <c:v>6.4062939867370527</c:v>
                </c:pt>
                <c:pt idx="1">
                  <c:v>6.4931354175250062</c:v>
                </c:pt>
                <c:pt idx="2">
                  <c:v>6.300029407174752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3.5937060132629473</c:v>
                </c:pt>
                <c:pt idx="1">
                  <c:v>3.5068645824749938</c:v>
                </c:pt>
                <c:pt idx="2">
                  <c:v>3.699970592825248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Sheet1!$G$2:$G$6</c:f>
              <c:numCache>
                <c:formatCode>0.0;;</c:formatCode>
                <c:ptCount val="5"/>
                <c:pt idx="0">
                  <c:v>8.6442492411979526</c:v>
                </c:pt>
                <c:pt idx="1">
                  <c:v>8.7828380238344383</c:v>
                </c:pt>
                <c:pt idx="2">
                  <c:v>8.5700314344606561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1.3557507588020474</c:v>
                </c:pt>
                <c:pt idx="1">
                  <c:v>1.2171619761655617</c:v>
                </c:pt>
                <c:pt idx="2">
                  <c:v>1.4299685655393439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Sheet1!$G$2:$G$6</c:f>
              <c:numCache>
                <c:formatCode>0.0;;</c:formatCode>
                <c:ptCount val="5"/>
                <c:pt idx="0">
                  <c:v>8.8458539625962143</c:v>
                </c:pt>
                <c:pt idx="1">
                  <c:v>9.1437190434206315</c:v>
                </c:pt>
                <c:pt idx="2">
                  <c:v>8.829731185753344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1.1541460374037857</c:v>
                </c:pt>
                <c:pt idx="1">
                  <c:v>0.85628095657936854</c:v>
                </c:pt>
                <c:pt idx="2">
                  <c:v>1.170268814246656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Sheet1!$G$2:$G$6</c:f>
              <c:numCache>
                <c:formatCode>0.0;;</c:formatCode>
                <c:ptCount val="5"/>
                <c:pt idx="0">
                  <c:v>3.6155154296244851</c:v>
                </c:pt>
                <c:pt idx="1">
                  <c:v>3.520694469048919</c:v>
                </c:pt>
                <c:pt idx="2">
                  <c:v>3.7697636844945852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6.3844845703755144</c:v>
                </c:pt>
                <c:pt idx="1">
                  <c:v>6.4793055309510805</c:v>
                </c:pt>
                <c:pt idx="2">
                  <c:v>6.2302363155054152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(66)</c:v>
                </c:pt>
                <c:pt idx="1">
                  <c:v>Freeman Hospital (-)</c:v>
                </c:pt>
                <c:pt idx="2">
                  <c:v>The Royal Victoria Infirmary (53)</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(66)</c:v>
                </c:pt>
                <c:pt idx="1">
                  <c:v>Freeman Hospital (-)</c:v>
                </c:pt>
                <c:pt idx="2">
                  <c:v>The Royal Victoria Infirmary (53)</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(66)</c:v>
                </c:pt>
                <c:pt idx="1">
                  <c:v>Freeman Hospital (-)</c:v>
                </c:pt>
                <c:pt idx="2">
                  <c:v>The Royal Victoria Infirmary (53)</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(66)</c:v>
                </c:pt>
                <c:pt idx="1">
                  <c:v>Freeman Hospital (-)</c:v>
                </c:pt>
                <c:pt idx="2">
                  <c:v>The Royal Victoria Infirmary (53)</c:v>
                </c:pt>
                <c:pt idx="3">
                  <c:v>Northern Centre For Cancer Care (-)</c:v>
                </c:pt>
                <c:pt idx="4">
                  <c:v>Wheatfield Court (-)</c:v>
                </c:pt>
              </c:strCache>
            </c:strRef>
          </c:cat>
          <c:val>
            <c:numRef>
              <c:f>Sheet1!$G$2:$G$6</c:f>
              <c:numCache>
                <c:formatCode>0.0;;</c:formatCode>
                <c:ptCount val="5"/>
                <c:pt idx="0">
                  <c:v>5.8730566770205854</c:v>
                </c:pt>
                <c:pt idx="1">
                  <c:v>0</c:v>
                </c:pt>
                <c:pt idx="2">
                  <c:v>5.6310547506674933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(66)</c:v>
                </c:pt>
                <c:pt idx="1">
                  <c:v>Freeman Hospital (-)</c:v>
                </c:pt>
                <c:pt idx="2">
                  <c:v>The Royal Victoria Infirmary (53)</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(66)</c:v>
                </c:pt>
                <c:pt idx="1">
                  <c:v>Freeman Hospital (-)</c:v>
                </c:pt>
                <c:pt idx="2">
                  <c:v>The Royal Victoria Infirmary (53)</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(66)</c:v>
                </c:pt>
                <c:pt idx="1">
                  <c:v>Freeman Hospital (-)</c:v>
                </c:pt>
                <c:pt idx="2">
                  <c:v>The Royal Victoria Infirmary (53)</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4.1269433229794146</c:v>
                </c:pt>
                <c:pt idx="1">
                  <c:v>0</c:v>
                </c:pt>
                <c:pt idx="2">
                  <c:v>4.3689452493325067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(503)</c:v>
                </c:pt>
                <c:pt idx="1">
                  <c:v>Freeman Hospital (209)</c:v>
                </c:pt>
                <c:pt idx="2">
                  <c:v>The Royal Victoria Infirmary (267)</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(503)</c:v>
                </c:pt>
                <c:pt idx="1">
                  <c:v>Freeman Hospital (209)</c:v>
                </c:pt>
                <c:pt idx="2">
                  <c:v>The Royal Victoria Infirmary (267)</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(503)</c:v>
                </c:pt>
                <c:pt idx="1">
                  <c:v>Freeman Hospital (209)</c:v>
                </c:pt>
                <c:pt idx="2">
                  <c:v>The Royal Victoria Infirmary (267)</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(503)</c:v>
                </c:pt>
                <c:pt idx="1">
                  <c:v>Freeman Hospital (209)</c:v>
                </c:pt>
                <c:pt idx="2">
                  <c:v>The Royal Victoria Infirmary (267)</c:v>
                </c:pt>
                <c:pt idx="3">
                  <c:v>Northern Centre For Cancer Care (-)</c:v>
                </c:pt>
                <c:pt idx="4">
                  <c:v>Wheatfield Court (-)</c:v>
                </c:pt>
              </c:strCache>
            </c:strRef>
          </c:cat>
          <c:val>
            <c:numRef>
              <c:f>Sheet1!$G$2:$G$6</c:f>
              <c:numCache>
                <c:formatCode>0.0;;</c:formatCode>
                <c:ptCount val="5"/>
                <c:pt idx="0">
                  <c:v>9.0275135376397682</c:v>
                </c:pt>
                <c:pt idx="1">
                  <c:v>9.1078654925030058</c:v>
                </c:pt>
                <c:pt idx="2">
                  <c:v>8.980024629714503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(503)</c:v>
                </c:pt>
                <c:pt idx="1">
                  <c:v>Freeman Hospital (209)</c:v>
                </c:pt>
                <c:pt idx="2">
                  <c:v>The Royal Victoria Infirmary (267)</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(503)</c:v>
                </c:pt>
                <c:pt idx="1">
                  <c:v>Freeman Hospital (209)</c:v>
                </c:pt>
                <c:pt idx="2">
                  <c:v>The Royal Victoria Infirmary (267)</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(503)</c:v>
                </c:pt>
                <c:pt idx="1">
                  <c:v>Freeman Hospital (209)</c:v>
                </c:pt>
                <c:pt idx="2">
                  <c:v>The Royal Victoria Infirmary (267)</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0.97248646236023184</c:v>
                </c:pt>
                <c:pt idx="1">
                  <c:v>0.89213450749699419</c:v>
                </c:pt>
                <c:pt idx="2">
                  <c:v>1.019975370285497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(329)</c:v>
                </c:pt>
                <c:pt idx="1">
                  <c:v>Freeman Hospital (132)</c:v>
                </c:pt>
                <c:pt idx="2">
                  <c:v>The Royal Victoria Infirmary (182)</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(329)</c:v>
                </c:pt>
                <c:pt idx="1">
                  <c:v>Freeman Hospital (132)</c:v>
                </c:pt>
                <c:pt idx="2">
                  <c:v>The Royal Victoria Infirmary (182)</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(329)</c:v>
                </c:pt>
                <c:pt idx="1">
                  <c:v>Freeman Hospital (132)</c:v>
                </c:pt>
                <c:pt idx="2">
                  <c:v>The Royal Victoria Infirmary (182)</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(329)</c:v>
                </c:pt>
                <c:pt idx="1">
                  <c:v>Freeman Hospital (132)</c:v>
                </c:pt>
                <c:pt idx="2">
                  <c:v>The Royal Victoria Infirmary (182)</c:v>
                </c:pt>
                <c:pt idx="3">
                  <c:v>Northern Centre For Cancer Care (-)</c:v>
                </c:pt>
                <c:pt idx="4">
                  <c:v>Wheatfield Court (-)</c:v>
                </c:pt>
              </c:strCache>
            </c:strRef>
          </c:cat>
          <c:val>
            <c:numRef>
              <c:f>Sheet1!$G$2:$G$6</c:f>
              <c:numCache>
                <c:formatCode>0.0;;</c:formatCode>
                <c:ptCount val="5"/>
                <c:pt idx="0">
                  <c:v>8.1836616498443995</c:v>
                </c:pt>
                <c:pt idx="1">
                  <c:v>8.4350650989954303</c:v>
                </c:pt>
                <c:pt idx="2">
                  <c:v>8.1847352670020896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(329)</c:v>
                </c:pt>
                <c:pt idx="1">
                  <c:v>Freeman Hospital (132)</c:v>
                </c:pt>
                <c:pt idx="2">
                  <c:v>The Royal Victoria Infirmary (182)</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(329)</c:v>
                </c:pt>
                <c:pt idx="1">
                  <c:v>Freeman Hospital (132)</c:v>
                </c:pt>
                <c:pt idx="2">
                  <c:v>The Royal Victoria Infirmary (182)</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(329)</c:v>
                </c:pt>
                <c:pt idx="1">
                  <c:v>Freeman Hospital (132)</c:v>
                </c:pt>
                <c:pt idx="2">
                  <c:v>The Royal Victoria Infirmary (182)</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1.8163383501556005</c:v>
                </c:pt>
                <c:pt idx="1">
                  <c:v>1.5649349010045697</c:v>
                </c:pt>
                <c:pt idx="2">
                  <c:v>1.8152647329979104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(276)</c:v>
                </c:pt>
                <c:pt idx="1">
                  <c:v>Freeman Hospital (130)</c:v>
                </c:pt>
                <c:pt idx="2">
                  <c:v>The Royal Victoria Infirmary (129)</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(276)</c:v>
                </c:pt>
                <c:pt idx="1">
                  <c:v>Freeman Hospital (130)</c:v>
                </c:pt>
                <c:pt idx="2">
                  <c:v>The Royal Victoria Infirmary (129)</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(276)</c:v>
                </c:pt>
                <c:pt idx="1">
                  <c:v>Freeman Hospital (130)</c:v>
                </c:pt>
                <c:pt idx="2">
                  <c:v>The Royal Victoria Infirmary (129)</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(276)</c:v>
                </c:pt>
                <c:pt idx="1">
                  <c:v>Freeman Hospital (130)</c:v>
                </c:pt>
                <c:pt idx="2">
                  <c:v>The Royal Victoria Infirmary (129)</c:v>
                </c:pt>
                <c:pt idx="3">
                  <c:v>Northern Centre For Cancer Care (-)</c:v>
                </c:pt>
                <c:pt idx="4">
                  <c:v>Wheatfield Court (-)</c:v>
                </c:pt>
              </c:strCache>
            </c:strRef>
          </c:cat>
          <c:val>
            <c:numRef>
              <c:f>Sheet1!$G$2:$G$6</c:f>
              <c:numCache>
                <c:formatCode>0.0;;</c:formatCode>
                <c:ptCount val="5"/>
                <c:pt idx="0">
                  <c:v>7.9404286745389898</c:v>
                </c:pt>
                <c:pt idx="1">
                  <c:v>7.8486588830704793</c:v>
                </c:pt>
                <c:pt idx="2">
                  <c:v>8.2058761185756897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(276)</c:v>
                </c:pt>
                <c:pt idx="1">
                  <c:v>Freeman Hospital (130)</c:v>
                </c:pt>
                <c:pt idx="2">
                  <c:v>The Royal Victoria Infirmary (129)</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(276)</c:v>
                </c:pt>
                <c:pt idx="1">
                  <c:v>Freeman Hospital (130)</c:v>
                </c:pt>
                <c:pt idx="2">
                  <c:v>The Royal Victoria Infirmary (129)</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(276)</c:v>
                </c:pt>
                <c:pt idx="1">
                  <c:v>Freeman Hospital (130)</c:v>
                </c:pt>
                <c:pt idx="2">
                  <c:v>The Royal Victoria Infirmary (129)</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2.0595713254610102</c:v>
                </c:pt>
                <c:pt idx="1">
                  <c:v>2.1513411169295207</c:v>
                </c:pt>
                <c:pt idx="2">
                  <c:v>1.7941238814243103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(164)</c:v>
                </c:pt>
                <c:pt idx="1">
                  <c:v>Freeman Hospital (61)</c:v>
                </c:pt>
                <c:pt idx="2">
                  <c:v>The Royal Victoria Infirmary (92)</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(164)</c:v>
                </c:pt>
                <c:pt idx="1">
                  <c:v>Freeman Hospital (61)</c:v>
                </c:pt>
                <c:pt idx="2">
                  <c:v>The Royal Victoria Infirmary (92)</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(164)</c:v>
                </c:pt>
                <c:pt idx="1">
                  <c:v>Freeman Hospital (61)</c:v>
                </c:pt>
                <c:pt idx="2">
                  <c:v>The Royal Victoria Infirmary (92)</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(164)</c:v>
                </c:pt>
                <c:pt idx="1">
                  <c:v>Freeman Hospital (61)</c:v>
                </c:pt>
                <c:pt idx="2">
                  <c:v>The Royal Victoria Infirmary (92)</c:v>
                </c:pt>
                <c:pt idx="3">
                  <c:v>Northern Centre For Cancer Care (-)</c:v>
                </c:pt>
                <c:pt idx="4">
                  <c:v>Wheatfield Court (-)</c:v>
                </c:pt>
              </c:strCache>
            </c:strRef>
          </c:cat>
          <c:val>
            <c:numRef>
              <c:f>Sheet1!$G$2:$G$6</c:f>
              <c:numCache>
                <c:formatCode>0.0;;</c:formatCode>
                <c:ptCount val="5"/>
                <c:pt idx="0">
                  <c:v>7.5841678872180323</c:v>
                </c:pt>
                <c:pt idx="1">
                  <c:v>0</c:v>
                </c:pt>
                <c:pt idx="2">
                  <c:v>7.4433244025785674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(164)</c:v>
                </c:pt>
                <c:pt idx="1">
                  <c:v>Freeman Hospital (61)</c:v>
                </c:pt>
                <c:pt idx="2">
                  <c:v>The Royal Victoria Infirmary (92)</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(164)</c:v>
                </c:pt>
                <c:pt idx="1">
                  <c:v>Freeman Hospital (61)</c:v>
                </c:pt>
                <c:pt idx="2">
                  <c:v>The Royal Victoria Infirmary (92)</c:v>
                </c:pt>
                <c:pt idx="3">
                  <c:v>Northern Centre For Cancer Care (-)</c:v>
                </c:pt>
                <c:pt idx="4">
                  <c:v>Wheatfield Court (-)</c:v>
                </c:pt>
              </c:strCache>
            </c:strRef>
          </c:cat>
          <c:val>
            <c:numRef>
              <c:f>Sheet1!$I$2:$I$6</c:f>
              <c:numCache>
                <c:formatCode>0.0;;</c:formatCode>
                <c:ptCount val="5"/>
                <c:pt idx="0">
                  <c:v>0</c:v>
                </c:pt>
                <c:pt idx="1">
                  <c:v>9.0762059868876079</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(164)</c:v>
                </c:pt>
                <c:pt idx="1">
                  <c:v>Freeman Hospital (61)</c:v>
                </c:pt>
                <c:pt idx="2">
                  <c:v>The Royal Victoria Infirmary (92)</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2.4158321127819677</c:v>
                </c:pt>
                <c:pt idx="1">
                  <c:v>0.92379401311239207</c:v>
                </c:pt>
                <c:pt idx="2">
                  <c:v>2.5566755974214326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(223)</c:v>
                </c:pt>
                <c:pt idx="1">
                  <c:v>Freeman Hospital (89)</c:v>
                </c:pt>
                <c:pt idx="2">
                  <c:v>The Royal Victoria Infirmary (120)</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(223)</c:v>
                </c:pt>
                <c:pt idx="1">
                  <c:v>Freeman Hospital (89)</c:v>
                </c:pt>
                <c:pt idx="2">
                  <c:v>The Royal Victoria Infirmary (120)</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(223)</c:v>
                </c:pt>
                <c:pt idx="1">
                  <c:v>Freeman Hospital (89)</c:v>
                </c:pt>
                <c:pt idx="2">
                  <c:v>The Royal Victoria Infirmary (120)</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(223)</c:v>
                </c:pt>
                <c:pt idx="1">
                  <c:v>Freeman Hospital (89)</c:v>
                </c:pt>
                <c:pt idx="2">
                  <c:v>The Royal Victoria Infirmary (120)</c:v>
                </c:pt>
                <c:pt idx="3">
                  <c:v>Northern Centre For Cancer Care (-)</c:v>
                </c:pt>
                <c:pt idx="4">
                  <c:v>Wheatfield Court (-)</c:v>
                </c:pt>
              </c:strCache>
            </c:strRef>
          </c:cat>
          <c:val>
            <c:numRef>
              <c:f>Sheet1!$G$2:$G$6</c:f>
              <c:numCache>
                <c:formatCode>0.0;;</c:formatCode>
                <c:ptCount val="5"/>
                <c:pt idx="0">
                  <c:v>6.0452243444619844</c:v>
                </c:pt>
                <c:pt idx="1">
                  <c:v>6.5170631518356048</c:v>
                </c:pt>
                <c:pt idx="2">
                  <c:v>5.729879907820103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(223)</c:v>
                </c:pt>
                <c:pt idx="1">
                  <c:v>Freeman Hospital (89)</c:v>
                </c:pt>
                <c:pt idx="2">
                  <c:v>The Royal Victoria Infirmary (120)</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(223)</c:v>
                </c:pt>
                <c:pt idx="1">
                  <c:v>Freeman Hospital (89)</c:v>
                </c:pt>
                <c:pt idx="2">
                  <c:v>The Royal Victoria Infirmary (120)</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(223)</c:v>
                </c:pt>
                <c:pt idx="1">
                  <c:v>Freeman Hospital (89)</c:v>
                </c:pt>
                <c:pt idx="2">
                  <c:v>The Royal Victoria Infirmary (120)</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3.9547756555380156</c:v>
                </c:pt>
                <c:pt idx="1">
                  <c:v>3.4829368481643952</c:v>
                </c:pt>
                <c:pt idx="2">
                  <c:v>4.270120092179897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Sheet1!$B$2:$B$6</c:f>
              <c:numCache>
                <c:formatCode>0.0</c:formatCode>
                <c:ptCount val="5"/>
                <c:pt idx="0">
                  <c:v>7.3554254349780503</c:v>
                </c:pt>
                <c:pt idx="1">
                  <c:v>7.263166346954085</c:v>
                </c:pt>
                <c:pt idx="2">
                  <c:v>7.2215206368573286</c:v>
                </c:pt>
                <c:pt idx="3">
                  <c:v>7.2005856176799927</c:v>
                </c:pt>
                <c:pt idx="4">
                  <c:v>7.1467768145826467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The Newcastle upon Tyne Hospitals NHS Foundation Trust</c:v>
                </c:pt>
                <c:pt idx="2">
                  <c:v>Sheffield Teaching Hospitals NHS Foundation Trust</c:v>
                </c:pt>
                <c:pt idx="3">
                  <c:v>South Tyneside and Sunderland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(482)</c:v>
                </c:pt>
                <c:pt idx="1">
                  <c:v>Freeman Hospital (201)</c:v>
                </c:pt>
                <c:pt idx="2">
                  <c:v>The Royal Victoria Infirmary (253)</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(482)</c:v>
                </c:pt>
                <c:pt idx="1">
                  <c:v>Freeman Hospital (201)</c:v>
                </c:pt>
                <c:pt idx="2">
                  <c:v>The Royal Victoria Infirmary (253)</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(482)</c:v>
                </c:pt>
                <c:pt idx="1">
                  <c:v>Freeman Hospital (201)</c:v>
                </c:pt>
                <c:pt idx="2">
                  <c:v>The Royal Victoria Infirmary (253)</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(482)</c:v>
                </c:pt>
                <c:pt idx="1">
                  <c:v>Freeman Hospital (201)</c:v>
                </c:pt>
                <c:pt idx="2">
                  <c:v>The Royal Victoria Infirmary (253)</c:v>
                </c:pt>
                <c:pt idx="3">
                  <c:v>Northern Centre For Cancer Care (-)</c:v>
                </c:pt>
                <c:pt idx="4">
                  <c:v>Wheatfield Court (-)</c:v>
                </c:pt>
              </c:strCache>
            </c:strRef>
          </c:cat>
          <c:val>
            <c:numRef>
              <c:f>Sheet1!$G$2:$G$6</c:f>
              <c:numCache>
                <c:formatCode>0.0;;</c:formatCode>
                <c:ptCount val="5"/>
                <c:pt idx="0">
                  <c:v>9.3655549073178364</c:v>
                </c:pt>
                <c:pt idx="1">
                  <c:v>9.5728010962156205</c:v>
                </c:pt>
                <c:pt idx="2">
                  <c:v>9.3495014477762695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(482)</c:v>
                </c:pt>
                <c:pt idx="1">
                  <c:v>Freeman Hospital (201)</c:v>
                </c:pt>
                <c:pt idx="2">
                  <c:v>The Royal Victoria Infirmary (253)</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(482)</c:v>
                </c:pt>
                <c:pt idx="1">
                  <c:v>Freeman Hospital (201)</c:v>
                </c:pt>
                <c:pt idx="2">
                  <c:v>The Royal Victoria Infirmary (253)</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(482)</c:v>
                </c:pt>
                <c:pt idx="1">
                  <c:v>Freeman Hospital (201)</c:v>
                </c:pt>
                <c:pt idx="2">
                  <c:v>The Royal Victoria Infirmary (253)</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0.63444509268216365</c:v>
                </c:pt>
                <c:pt idx="1">
                  <c:v>0.42719890378437952</c:v>
                </c:pt>
                <c:pt idx="2">
                  <c:v>0.65049855222373054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Freeman Hospital (193)</c:v>
                </c:pt>
                <c:pt idx="2">
                  <c:v>The Royal Victoria Infirmary (255)</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Freeman Hospital (193)</c:v>
                </c:pt>
                <c:pt idx="2">
                  <c:v>The Royal Victoria Infirmary (255)</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Freeman Hospital (193)</c:v>
                </c:pt>
                <c:pt idx="2">
                  <c:v>The Royal Victoria Infirmary (255)</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Freeman Hospital (193)</c:v>
                </c:pt>
                <c:pt idx="2">
                  <c:v>The Royal Victoria Infirmary (255)</c:v>
                </c:pt>
                <c:pt idx="3">
                  <c:v>Northern Centre For Cancer Care (-)</c:v>
                </c:pt>
                <c:pt idx="4">
                  <c:v>Wheatfield Court (-)</c:v>
                </c:pt>
              </c:strCache>
            </c:strRef>
          </c:cat>
          <c:val>
            <c:numRef>
              <c:f>Sheet1!$G$2:$G$6</c:f>
              <c:numCache>
                <c:formatCode>0.0;;</c:formatCode>
                <c:ptCount val="5"/>
                <c:pt idx="0">
                  <c:v>8.8144820230462457</c:v>
                </c:pt>
                <c:pt idx="1">
                  <c:v>9.0075770004110094</c:v>
                </c:pt>
                <c:pt idx="2">
                  <c:v>8.7319062224985906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Freeman Hospital (193)</c:v>
                </c:pt>
                <c:pt idx="2">
                  <c:v>The Royal Victoria Infirmary (255)</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Freeman Hospital (193)</c:v>
                </c:pt>
                <c:pt idx="2">
                  <c:v>The Royal Victoria Infirmary (255)</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Freeman Hospital (193)</c:v>
                </c:pt>
                <c:pt idx="2">
                  <c:v>The Royal Victoria Infirmary (255)</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1.1855179769537543</c:v>
                </c:pt>
                <c:pt idx="1">
                  <c:v>0.99242299958899061</c:v>
                </c:pt>
                <c:pt idx="2">
                  <c:v>1.2680937775014094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(507)</c:v>
                </c:pt>
                <c:pt idx="1">
                  <c:v>Freeman Hospital (208)</c:v>
                </c:pt>
                <c:pt idx="2">
                  <c:v>The Royal Victoria Infirmary (271)</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(507)</c:v>
                </c:pt>
                <c:pt idx="1">
                  <c:v>Freeman Hospital (208)</c:v>
                </c:pt>
                <c:pt idx="2">
                  <c:v>The Royal Victoria Infirmary (271)</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(507)</c:v>
                </c:pt>
                <c:pt idx="1">
                  <c:v>Freeman Hospital (208)</c:v>
                </c:pt>
                <c:pt idx="2">
                  <c:v>The Royal Victoria Infirmary (271)</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(507)</c:v>
                </c:pt>
                <c:pt idx="1">
                  <c:v>Freeman Hospital (208)</c:v>
                </c:pt>
                <c:pt idx="2">
                  <c:v>The Royal Victoria Infirmary (271)</c:v>
                </c:pt>
                <c:pt idx="3">
                  <c:v>Northern Centre For Cancer Care (-)</c:v>
                </c:pt>
                <c:pt idx="4">
                  <c:v>Wheatfield Court (-)</c:v>
                </c:pt>
              </c:strCache>
            </c:strRef>
          </c:cat>
          <c:val>
            <c:numRef>
              <c:f>Sheet1!$G$2:$G$6</c:f>
              <c:numCache>
                <c:formatCode>0.0;;</c:formatCode>
                <c:ptCount val="5"/>
                <c:pt idx="0">
                  <c:v>0</c:v>
                </c:pt>
                <c:pt idx="1">
                  <c:v>9.4048043584813517</c:v>
                </c:pt>
                <c:pt idx="2">
                  <c:v>9.3522675950035961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(507)</c:v>
                </c:pt>
                <c:pt idx="1">
                  <c:v>Freeman Hospital (208)</c:v>
                </c:pt>
                <c:pt idx="2">
                  <c:v>The Royal Victoria Infirmary (271)</c:v>
                </c:pt>
                <c:pt idx="3">
                  <c:v>Northern Centre For Cancer Care (-)</c:v>
                </c:pt>
                <c:pt idx="4">
                  <c:v>Wheatfield Court (-)</c:v>
                </c:pt>
              </c:strCache>
            </c:strRef>
          </c:cat>
          <c:val>
            <c:numRef>
              <c:f>Sheet1!$H$2:$H$6</c:f>
              <c:numCache>
                <c:formatCode>0.0;;</c:formatCode>
                <c:ptCount val="5"/>
                <c:pt idx="0">
                  <c:v>9.3691855744849519</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(507)</c:v>
                </c:pt>
                <c:pt idx="1">
                  <c:v>Freeman Hospital (208)</c:v>
                </c:pt>
                <c:pt idx="2">
                  <c:v>The Royal Victoria Infirmary (271)</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(507)</c:v>
                </c:pt>
                <c:pt idx="1">
                  <c:v>Freeman Hospital (208)</c:v>
                </c:pt>
                <c:pt idx="2">
                  <c:v>The Royal Victoria Infirmary (271)</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0.63081442551504807</c:v>
                </c:pt>
                <c:pt idx="1">
                  <c:v>0.59519564151864834</c:v>
                </c:pt>
                <c:pt idx="2">
                  <c:v>0.64773240499640394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Freeman Hospital (207)</c:v>
                </c:pt>
                <c:pt idx="2">
                  <c:v>The Royal Victoria Infirmary (267)</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Freeman Hospital (207)</c:v>
                </c:pt>
                <c:pt idx="2">
                  <c:v>The Royal Victoria Infirmary (267)</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Freeman Hospital (207)</c:v>
                </c:pt>
                <c:pt idx="2">
                  <c:v>The Royal Victoria Infirmary (267)</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Freeman Hospital (207)</c:v>
                </c:pt>
                <c:pt idx="2">
                  <c:v>The Royal Victoria Infirmary (267)</c:v>
                </c:pt>
                <c:pt idx="3">
                  <c:v>Northern Centre For Cancer Care (-)</c:v>
                </c:pt>
                <c:pt idx="4">
                  <c:v>Wheatfield Court (-)</c:v>
                </c:pt>
              </c:strCache>
            </c:strRef>
          </c:cat>
          <c:val>
            <c:numRef>
              <c:f>Sheet1!$G$2:$G$6</c:f>
              <c:numCache>
                <c:formatCode>0.0;;</c:formatCode>
                <c:ptCount val="5"/>
                <c:pt idx="0">
                  <c:v>8.9549813245611176</c:v>
                </c:pt>
                <c:pt idx="1">
                  <c:v>9.1475500548193249</c:v>
                </c:pt>
                <c:pt idx="2">
                  <c:v>8.8449114862026068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Freeman Hospital (207)</c:v>
                </c:pt>
                <c:pt idx="2">
                  <c:v>The Royal Victoria Infirmary (267)</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Freeman Hospital (207)</c:v>
                </c:pt>
                <c:pt idx="2">
                  <c:v>The Royal Victoria Infirmary (267)</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Freeman Hospital (207)</c:v>
                </c:pt>
                <c:pt idx="2">
                  <c:v>The Royal Victoria Infirmary (267)</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1.0450186754388824</c:v>
                </c:pt>
                <c:pt idx="1">
                  <c:v>0.85244994518067507</c:v>
                </c:pt>
                <c:pt idx="2">
                  <c:v>1.1550885137973932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Freeman Hospital (197)</c:v>
                </c:pt>
                <c:pt idx="2">
                  <c:v>The Royal Victoria Infirmary (252)</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Freeman Hospital (197)</c:v>
                </c:pt>
                <c:pt idx="2">
                  <c:v>The Royal Victoria Infirmary (252)</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Freeman Hospital (197)</c:v>
                </c:pt>
                <c:pt idx="2">
                  <c:v>The Royal Victoria Infirmary (252)</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Freeman Hospital (197)</c:v>
                </c:pt>
                <c:pt idx="2">
                  <c:v>The Royal Victoria Infirmary (252)</c:v>
                </c:pt>
                <c:pt idx="3">
                  <c:v>Northern Centre For Cancer Care (-)</c:v>
                </c:pt>
                <c:pt idx="4">
                  <c:v>Wheatfield Court (-)</c:v>
                </c:pt>
              </c:strCache>
            </c:strRef>
          </c:cat>
          <c:val>
            <c:numRef>
              <c:f>Sheet1!$G$2:$G$6</c:f>
              <c:numCache>
                <c:formatCode>0.0;;</c:formatCode>
                <c:ptCount val="5"/>
                <c:pt idx="0">
                  <c:v>8.7945042554070785</c:v>
                </c:pt>
                <c:pt idx="1">
                  <c:v>8.9688957768122375</c:v>
                </c:pt>
                <c:pt idx="2">
                  <c:v>8.5895872472244346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Freeman Hospital (197)</c:v>
                </c:pt>
                <c:pt idx="2">
                  <c:v>The Royal Victoria Infirmary (252)</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Freeman Hospital (197)</c:v>
                </c:pt>
                <c:pt idx="2">
                  <c:v>The Royal Victoria Infirmary (252)</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(476)</c:v>
                </c:pt>
                <c:pt idx="1">
                  <c:v>Freeman Hospital (197)</c:v>
                </c:pt>
                <c:pt idx="2">
                  <c:v>The Royal Victoria Infirmary (252)</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1.2054957445929215</c:v>
                </c:pt>
                <c:pt idx="1">
                  <c:v>1.0311042231877625</c:v>
                </c:pt>
                <c:pt idx="2">
                  <c:v>1.4104127527755654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Freeman Hospital (208)</c:v>
                </c:pt>
                <c:pt idx="2">
                  <c:v>The Royal Victoria Infirmary (272)</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Freeman Hospital (208)</c:v>
                </c:pt>
                <c:pt idx="2">
                  <c:v>The Royal Victoria Infirmary (272)</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Freeman Hospital (208)</c:v>
                </c:pt>
                <c:pt idx="2">
                  <c:v>The Royal Victoria Infirmary (272)</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Freeman Hospital (208)</c:v>
                </c:pt>
                <c:pt idx="2">
                  <c:v>The Royal Victoria Infirmary (272)</c:v>
                </c:pt>
                <c:pt idx="3">
                  <c:v>Northern Centre For Cancer Care (-)</c:v>
                </c:pt>
                <c:pt idx="4">
                  <c:v>Wheatfield Court (-)</c:v>
                </c:pt>
              </c:strCache>
            </c:strRef>
          </c:cat>
          <c:val>
            <c:numRef>
              <c:f>Sheet1!$G$2:$G$6</c:f>
              <c:numCache>
                <c:formatCode>0.0;;</c:formatCode>
                <c:ptCount val="5"/>
                <c:pt idx="0">
                  <c:v>9.098902836335979</c:v>
                </c:pt>
                <c:pt idx="1">
                  <c:v>9.1333370066652595</c:v>
                </c:pt>
                <c:pt idx="2">
                  <c:v>9.1483500400214997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Freeman Hospital (208)</c:v>
                </c:pt>
                <c:pt idx="2">
                  <c:v>The Royal Victoria Infirmary (272)</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Freeman Hospital (208)</c:v>
                </c:pt>
                <c:pt idx="2">
                  <c:v>The Royal Victoria Infirmary (272)</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Freeman Hospital (208)</c:v>
                </c:pt>
                <c:pt idx="2">
                  <c:v>The Royal Victoria Infirmary (272)</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0.90109716366402104</c:v>
                </c:pt>
                <c:pt idx="1">
                  <c:v>0.86666299333474051</c:v>
                </c:pt>
                <c:pt idx="2">
                  <c:v>0.85164995997850035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(503)</c:v>
                </c:pt>
                <c:pt idx="1">
                  <c:v>Freeman Hospital (207)</c:v>
                </c:pt>
                <c:pt idx="2">
                  <c:v>The Royal Victoria Infirmary (268)</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(503)</c:v>
                </c:pt>
                <c:pt idx="1">
                  <c:v>Freeman Hospital (207)</c:v>
                </c:pt>
                <c:pt idx="2">
                  <c:v>The Royal Victoria Infirmary (268)</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(503)</c:v>
                </c:pt>
                <c:pt idx="1">
                  <c:v>Freeman Hospital (207)</c:v>
                </c:pt>
                <c:pt idx="2">
                  <c:v>The Royal Victoria Infirmary (268)</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(503)</c:v>
                </c:pt>
                <c:pt idx="1">
                  <c:v>Freeman Hospital (207)</c:v>
                </c:pt>
                <c:pt idx="2">
                  <c:v>The Royal Victoria Infirmary (268)</c:v>
                </c:pt>
                <c:pt idx="3">
                  <c:v>Northern Centre For Cancer Care (-)</c:v>
                </c:pt>
                <c:pt idx="4">
                  <c:v>Wheatfield Court (-)</c:v>
                </c:pt>
              </c:strCache>
            </c:strRef>
          </c:cat>
          <c:val>
            <c:numRef>
              <c:f>Sheet1!$G$2:$G$6</c:f>
              <c:numCache>
                <c:formatCode>0.0;;</c:formatCode>
                <c:ptCount val="5"/>
                <c:pt idx="0">
                  <c:v>8.92743668563722</c:v>
                </c:pt>
                <c:pt idx="1">
                  <c:v>9.1677167244430038</c:v>
                </c:pt>
                <c:pt idx="2">
                  <c:v>8.7742308605441082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(503)</c:v>
                </c:pt>
                <c:pt idx="1">
                  <c:v>Freeman Hospital (207)</c:v>
                </c:pt>
                <c:pt idx="2">
                  <c:v>The Royal Victoria Infirmary (268)</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(503)</c:v>
                </c:pt>
                <c:pt idx="1">
                  <c:v>Freeman Hospital (207)</c:v>
                </c:pt>
                <c:pt idx="2">
                  <c:v>The Royal Victoria Infirmary (268)</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(503)</c:v>
                </c:pt>
                <c:pt idx="1">
                  <c:v>Freeman Hospital (207)</c:v>
                </c:pt>
                <c:pt idx="2">
                  <c:v>The Royal Victoria Infirmary (268)</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1.07256331436278</c:v>
                </c:pt>
                <c:pt idx="1">
                  <c:v>0.83228327555699622</c:v>
                </c:pt>
                <c:pt idx="2">
                  <c:v>1.2257691394558918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(208)</c:v>
                </c:pt>
                <c:pt idx="2">
                  <c:v>The Royal Victoria Infirmary (270)</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(208)</c:v>
                </c:pt>
                <c:pt idx="2">
                  <c:v>The Royal Victoria Infirmary (270)</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(208)</c:v>
                </c:pt>
                <c:pt idx="2">
                  <c:v>The Royal Victoria Infirmary (270)</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(208)</c:v>
                </c:pt>
                <c:pt idx="2">
                  <c:v>The Royal Victoria Infirmary (270)</c:v>
                </c:pt>
                <c:pt idx="3">
                  <c:v>Northern Centre For Cancer Care (-)</c:v>
                </c:pt>
                <c:pt idx="4">
                  <c:v>Wheatfield Court (-)</c:v>
                </c:pt>
              </c:strCache>
            </c:strRef>
          </c:cat>
          <c:val>
            <c:numRef>
              <c:f>Sheet1!$G$2:$G$6</c:f>
              <c:numCache>
                <c:formatCode>0.0;;</c:formatCode>
                <c:ptCount val="5"/>
                <c:pt idx="0">
                  <c:v>7.5100615802419011</c:v>
                </c:pt>
                <c:pt idx="1">
                  <c:v>7.192995007562641</c:v>
                </c:pt>
                <c:pt idx="2">
                  <c:v>7.5999470971878313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(208)</c:v>
                </c:pt>
                <c:pt idx="2">
                  <c:v>The Royal Victoria Infirmary (270)</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(208)</c:v>
                </c:pt>
                <c:pt idx="2">
                  <c:v>The Royal Victoria Infirmary (270)</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(208)</c:v>
                </c:pt>
                <c:pt idx="2">
                  <c:v>The Royal Victoria Infirmary (270)</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2.4899384197580989</c:v>
                </c:pt>
                <c:pt idx="1">
                  <c:v>2.807004992437359</c:v>
                </c:pt>
                <c:pt idx="2">
                  <c:v>2.4000529028121687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(460)</c:v>
                </c:pt>
                <c:pt idx="1">
                  <c:v>Freeman Hospital (189)</c:v>
                </c:pt>
                <c:pt idx="2">
                  <c:v>The Royal Victoria Infirmary (245)</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(460)</c:v>
                </c:pt>
                <c:pt idx="1">
                  <c:v>Freeman Hospital (189)</c:v>
                </c:pt>
                <c:pt idx="2">
                  <c:v>The Royal Victoria Infirmary (245)</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(460)</c:v>
                </c:pt>
                <c:pt idx="1">
                  <c:v>Freeman Hospital (189)</c:v>
                </c:pt>
                <c:pt idx="2">
                  <c:v>The Royal Victoria Infirmary (245)</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(460)</c:v>
                </c:pt>
                <c:pt idx="1">
                  <c:v>Freeman Hospital (189)</c:v>
                </c:pt>
                <c:pt idx="2">
                  <c:v>The Royal Victoria Infirmary (245)</c:v>
                </c:pt>
                <c:pt idx="3">
                  <c:v>Northern Centre For Cancer Care (-)</c:v>
                </c:pt>
                <c:pt idx="4">
                  <c:v>Wheatfield Court (-)</c:v>
                </c:pt>
              </c:strCache>
            </c:strRef>
          </c:cat>
          <c:val>
            <c:numRef>
              <c:f>Sheet1!$G$2:$G$6</c:f>
              <c:numCache>
                <c:formatCode>0.0;;</c:formatCode>
                <c:ptCount val="5"/>
                <c:pt idx="0">
                  <c:v>7.8898764380790762</c:v>
                </c:pt>
                <c:pt idx="1">
                  <c:v>7.9593638524723778</c:v>
                </c:pt>
                <c:pt idx="2">
                  <c:v>7.9026283651088134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(460)</c:v>
                </c:pt>
                <c:pt idx="1">
                  <c:v>Freeman Hospital (189)</c:v>
                </c:pt>
                <c:pt idx="2">
                  <c:v>The Royal Victoria Infirmary (245)</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(460)</c:v>
                </c:pt>
                <c:pt idx="1">
                  <c:v>Freeman Hospital (189)</c:v>
                </c:pt>
                <c:pt idx="2">
                  <c:v>The Royal Victoria Infirmary (245)</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(460)</c:v>
                </c:pt>
                <c:pt idx="1">
                  <c:v>Freeman Hospital (189)</c:v>
                </c:pt>
                <c:pt idx="2">
                  <c:v>The Royal Victoria Infirmary (245)</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2.1101235619209238</c:v>
                </c:pt>
                <c:pt idx="1">
                  <c:v>2.0406361475276222</c:v>
                </c:pt>
                <c:pt idx="2">
                  <c:v>2.0973716348911866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(485)</c:v>
                </c:pt>
                <c:pt idx="1">
                  <c:v>Freeman Hospital (197)</c:v>
                </c:pt>
                <c:pt idx="2">
                  <c:v>The Royal Victoria Infirmary (260)</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(485)</c:v>
                </c:pt>
                <c:pt idx="1">
                  <c:v>Freeman Hospital (197)</c:v>
                </c:pt>
                <c:pt idx="2">
                  <c:v>The Royal Victoria Infirmary (260)</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(485)</c:v>
                </c:pt>
                <c:pt idx="1">
                  <c:v>Freeman Hospital (197)</c:v>
                </c:pt>
                <c:pt idx="2">
                  <c:v>The Royal Victoria Infirmary (260)</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(485)</c:v>
                </c:pt>
                <c:pt idx="1">
                  <c:v>Freeman Hospital (197)</c:v>
                </c:pt>
                <c:pt idx="2">
                  <c:v>The Royal Victoria Infirmary (260)</c:v>
                </c:pt>
                <c:pt idx="3">
                  <c:v>Northern Centre For Cancer Care (-)</c:v>
                </c:pt>
                <c:pt idx="4">
                  <c:v>Wheatfield Court (-)</c:v>
                </c:pt>
              </c:strCache>
            </c:strRef>
          </c:cat>
          <c:val>
            <c:numRef>
              <c:f>Sheet1!$G$2:$G$6</c:f>
              <c:numCache>
                <c:formatCode>0.0;;</c:formatCode>
                <c:ptCount val="5"/>
                <c:pt idx="0">
                  <c:v>7.3124448912570514</c:v>
                </c:pt>
                <c:pt idx="1">
                  <c:v>7.3925103700305304</c:v>
                </c:pt>
                <c:pt idx="2">
                  <c:v>7.2065504600650936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(485)</c:v>
                </c:pt>
                <c:pt idx="1">
                  <c:v>Freeman Hospital (197)</c:v>
                </c:pt>
                <c:pt idx="2">
                  <c:v>The Royal Victoria Infirmary (260)</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(485)</c:v>
                </c:pt>
                <c:pt idx="1">
                  <c:v>Freeman Hospital (197)</c:v>
                </c:pt>
                <c:pt idx="2">
                  <c:v>The Royal Victoria Infirmary (260)</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(485)</c:v>
                </c:pt>
                <c:pt idx="1">
                  <c:v>Freeman Hospital (197)</c:v>
                </c:pt>
                <c:pt idx="2">
                  <c:v>The Royal Victoria Infirmary (260)</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2.6875551087429486</c:v>
                </c:pt>
                <c:pt idx="1">
                  <c:v>2.6074896299694696</c:v>
                </c:pt>
                <c:pt idx="2">
                  <c:v>2.7934495399349064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Your Trust</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7.263166346954085</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(496)</c:v>
                </c:pt>
                <c:pt idx="1">
                  <c:v>Freeman Hospital (204)</c:v>
                </c:pt>
                <c:pt idx="2">
                  <c:v>The Royal Victoria Infirmary (264)</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(496)</c:v>
                </c:pt>
                <c:pt idx="1">
                  <c:v>Freeman Hospital (204)</c:v>
                </c:pt>
                <c:pt idx="2">
                  <c:v>The Royal Victoria Infirmary (264)</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(496)</c:v>
                </c:pt>
                <c:pt idx="1">
                  <c:v>Freeman Hospital (204)</c:v>
                </c:pt>
                <c:pt idx="2">
                  <c:v>The Royal Victoria Infirmary (264)</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(496)</c:v>
                </c:pt>
                <c:pt idx="1">
                  <c:v>Freeman Hospital (204)</c:v>
                </c:pt>
                <c:pt idx="2">
                  <c:v>The Royal Victoria Infirmary (264)</c:v>
                </c:pt>
                <c:pt idx="3">
                  <c:v>Northern Centre For Cancer Care (-)</c:v>
                </c:pt>
                <c:pt idx="4">
                  <c:v>Wheatfield Court (-)</c:v>
                </c:pt>
              </c:strCache>
            </c:strRef>
          </c:cat>
          <c:val>
            <c:numRef>
              <c:f>Sheet1!$G$2:$G$6</c:f>
              <c:numCache>
                <c:formatCode>0.0;;</c:formatCode>
                <c:ptCount val="5"/>
                <c:pt idx="0">
                  <c:v>9.0065026858881279</c:v>
                </c:pt>
                <c:pt idx="1">
                  <c:v>9.1172303473780953</c:v>
                </c:pt>
                <c:pt idx="2">
                  <c:v>9.0321364935294106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(496)</c:v>
                </c:pt>
                <c:pt idx="1">
                  <c:v>Freeman Hospital (204)</c:v>
                </c:pt>
                <c:pt idx="2">
                  <c:v>The Royal Victoria Infirmary (264)</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(496)</c:v>
                </c:pt>
                <c:pt idx="1">
                  <c:v>Freeman Hospital (204)</c:v>
                </c:pt>
                <c:pt idx="2">
                  <c:v>The Royal Victoria Infirmary (264)</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(496)</c:v>
                </c:pt>
                <c:pt idx="1">
                  <c:v>Freeman Hospital (204)</c:v>
                </c:pt>
                <c:pt idx="2">
                  <c:v>The Royal Victoria Infirmary (264)</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0.99349731411187214</c:v>
                </c:pt>
                <c:pt idx="1">
                  <c:v>0.88276965262190465</c:v>
                </c:pt>
                <c:pt idx="2">
                  <c:v>0.96786350647058939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(418)</c:v>
                </c:pt>
                <c:pt idx="1">
                  <c:v>Freeman Hospital (169)</c:v>
                </c:pt>
                <c:pt idx="2">
                  <c:v>The Royal Victoria Infirmary (222)</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(418)</c:v>
                </c:pt>
                <c:pt idx="1">
                  <c:v>Freeman Hospital (169)</c:v>
                </c:pt>
                <c:pt idx="2">
                  <c:v>The Royal Victoria Infirmary (222)</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(418)</c:v>
                </c:pt>
                <c:pt idx="1">
                  <c:v>Freeman Hospital (169)</c:v>
                </c:pt>
                <c:pt idx="2">
                  <c:v>The Royal Victoria Infirmary (222)</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(418)</c:v>
                </c:pt>
                <c:pt idx="1">
                  <c:v>Freeman Hospital (169)</c:v>
                </c:pt>
                <c:pt idx="2">
                  <c:v>The Royal Victoria Infirmary (222)</c:v>
                </c:pt>
                <c:pt idx="3">
                  <c:v>Northern Centre For Cancer Care (-)</c:v>
                </c:pt>
                <c:pt idx="4">
                  <c:v>Wheatfield Court (-)</c:v>
                </c:pt>
              </c:strCache>
            </c:strRef>
          </c:cat>
          <c:val>
            <c:numRef>
              <c:f>Sheet1!$G$2:$G$6</c:f>
              <c:numCache>
                <c:formatCode>0.0;;</c:formatCode>
                <c:ptCount val="5"/>
                <c:pt idx="0">
                  <c:v>7.9059234750098168</c:v>
                </c:pt>
                <c:pt idx="1">
                  <c:v>8.0204790320327977</c:v>
                </c:pt>
                <c:pt idx="2">
                  <c:v>8.0381064237404516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(418)</c:v>
                </c:pt>
                <c:pt idx="1">
                  <c:v>Freeman Hospital (169)</c:v>
                </c:pt>
                <c:pt idx="2">
                  <c:v>The Royal Victoria Infirmary (222)</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(418)</c:v>
                </c:pt>
                <c:pt idx="1">
                  <c:v>Freeman Hospital (169)</c:v>
                </c:pt>
                <c:pt idx="2">
                  <c:v>The Royal Victoria Infirmary (222)</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(418)</c:v>
                </c:pt>
                <c:pt idx="1">
                  <c:v>Freeman Hospital (169)</c:v>
                </c:pt>
                <c:pt idx="2">
                  <c:v>The Royal Victoria Infirmary (222)</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2.0940765249901832</c:v>
                </c:pt>
                <c:pt idx="1">
                  <c:v>1.9795209679672023</c:v>
                </c:pt>
                <c:pt idx="2">
                  <c:v>1.9618935762595484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Freeman Hospital (204)</c:v>
                </c:pt>
                <c:pt idx="2">
                  <c:v>The Royal Victoria Infirmary (270)</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Freeman Hospital (204)</c:v>
                </c:pt>
                <c:pt idx="2">
                  <c:v>The Royal Victoria Infirmary (270)</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Freeman Hospital (204)</c:v>
                </c:pt>
                <c:pt idx="2">
                  <c:v>The Royal Victoria Infirmary (270)</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Freeman Hospital (204)</c:v>
                </c:pt>
                <c:pt idx="2">
                  <c:v>The Royal Victoria Infirmary (270)</c:v>
                </c:pt>
                <c:pt idx="3">
                  <c:v>Northern Centre For Cancer Care (-)</c:v>
                </c:pt>
                <c:pt idx="4">
                  <c:v>Wheatfield Court (-)</c:v>
                </c:pt>
              </c:strCache>
            </c:strRef>
          </c:cat>
          <c:val>
            <c:numRef>
              <c:f>Sheet1!$G$2:$G$6</c:f>
              <c:numCache>
                <c:formatCode>0.0;;</c:formatCode>
                <c:ptCount val="5"/>
                <c:pt idx="0">
                  <c:v>9.5450894199253042</c:v>
                </c:pt>
                <c:pt idx="1">
                  <c:v>9.5376175470221742</c:v>
                </c:pt>
                <c:pt idx="2">
                  <c:v>9.5599167983672508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Freeman Hospital (204)</c:v>
                </c:pt>
                <c:pt idx="2">
                  <c:v>The Royal Victoria Infirmary (270)</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Freeman Hospital (204)</c:v>
                </c:pt>
                <c:pt idx="2">
                  <c:v>The Royal Victoria Infirmary (270)</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(502)</c:v>
                </c:pt>
                <c:pt idx="1">
                  <c:v>Freeman Hospital (204)</c:v>
                </c:pt>
                <c:pt idx="2">
                  <c:v>The Royal Victoria Infirmary (270)</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0.45491058007469576</c:v>
                </c:pt>
                <c:pt idx="1">
                  <c:v>0.46238245297782576</c:v>
                </c:pt>
                <c:pt idx="2">
                  <c:v>0.44008320163274917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(422)</c:v>
                </c:pt>
                <c:pt idx="1">
                  <c:v>Freeman Hospital (179)</c:v>
                </c:pt>
                <c:pt idx="2">
                  <c:v>The Royal Victoria Infirmary (221)</c:v>
                </c:pt>
                <c:pt idx="3">
                  <c:v>Northern Centre For Cancer Care (-)</c:v>
                </c:pt>
                <c:pt idx="4">
                  <c:v>Wheatfield Court (-)</c:v>
                </c:pt>
              </c:strCache>
            </c:strRef>
          </c:cat>
          <c:val>
            <c:numRef>
              <c:f>Sheet1!$D$2:$D$6</c:f>
              <c:numCache>
                <c:formatCode>0.0;;</c:formatCode>
                <c:ptCount val="5"/>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(422)</c:v>
                </c:pt>
                <c:pt idx="1">
                  <c:v>Freeman Hospital (179)</c:v>
                </c:pt>
                <c:pt idx="2">
                  <c:v>The Royal Victoria Infirmary (221)</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(422)</c:v>
                </c:pt>
                <c:pt idx="1">
                  <c:v>Freeman Hospital (179)</c:v>
                </c:pt>
                <c:pt idx="2">
                  <c:v>The Royal Victoria Infirmary (221)</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(422)</c:v>
                </c:pt>
                <c:pt idx="1">
                  <c:v>Freeman Hospital (179)</c:v>
                </c:pt>
                <c:pt idx="2">
                  <c:v>The Royal Victoria Infirmary (221)</c:v>
                </c:pt>
                <c:pt idx="3">
                  <c:v>Northern Centre For Cancer Care (-)</c:v>
                </c:pt>
                <c:pt idx="4">
                  <c:v>Wheatfield Court (-)</c:v>
                </c:pt>
              </c:strCache>
            </c:strRef>
          </c:cat>
          <c:val>
            <c:numRef>
              <c:f>Sheet1!$G$2:$G$6</c:f>
              <c:numCache>
                <c:formatCode>0.0;;</c:formatCode>
                <c:ptCount val="5"/>
                <c:pt idx="0">
                  <c:v>8.9061814775649317</c:v>
                </c:pt>
                <c:pt idx="1">
                  <c:v>8.8833203070213074</c:v>
                </c:pt>
                <c:pt idx="2">
                  <c:v>8.9210662985977702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(422)</c:v>
                </c:pt>
                <c:pt idx="1">
                  <c:v>Freeman Hospital (179)</c:v>
                </c:pt>
                <c:pt idx="2">
                  <c:v>The Royal Victoria Infirmary (221)</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(422)</c:v>
                </c:pt>
                <c:pt idx="1">
                  <c:v>Freeman Hospital (179)</c:v>
                </c:pt>
                <c:pt idx="2">
                  <c:v>The Royal Victoria Infirmary (221)</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(422)</c:v>
                </c:pt>
                <c:pt idx="1">
                  <c:v>Freeman Hospital (179)</c:v>
                </c:pt>
                <c:pt idx="2">
                  <c:v>The Royal Victoria Infirmary (221)</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1.0938185224350683</c:v>
                </c:pt>
                <c:pt idx="1">
                  <c:v>1.1166796929786926</c:v>
                </c:pt>
                <c:pt idx="2">
                  <c:v>1.0789337014022298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(449)</c:v>
                </c:pt>
                <c:pt idx="1">
                  <c:v>Freeman Hospital (183)</c:v>
                </c:pt>
                <c:pt idx="2">
                  <c:v>The Royal Victoria Infirmary (240)</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(449)</c:v>
                </c:pt>
                <c:pt idx="1">
                  <c:v>Freeman Hospital (183)</c:v>
                </c:pt>
                <c:pt idx="2">
                  <c:v>The Royal Victoria Infirmary (240)</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(449)</c:v>
                </c:pt>
                <c:pt idx="1">
                  <c:v>Freeman Hospital (183)</c:v>
                </c:pt>
                <c:pt idx="2">
                  <c:v>The Royal Victoria Infirmary (240)</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(449)</c:v>
                </c:pt>
                <c:pt idx="1">
                  <c:v>Freeman Hospital (183)</c:v>
                </c:pt>
                <c:pt idx="2">
                  <c:v>The Royal Victoria Infirmary (240)</c:v>
                </c:pt>
                <c:pt idx="3">
                  <c:v>Northern Centre For Cancer Care (-)</c:v>
                </c:pt>
                <c:pt idx="4">
                  <c:v>Wheatfield Court (-)</c:v>
                </c:pt>
              </c:strCache>
            </c:strRef>
          </c:cat>
          <c:val>
            <c:numRef>
              <c:f>Sheet1!$G$2:$G$6</c:f>
              <c:numCache>
                <c:formatCode>0.0;;</c:formatCode>
                <c:ptCount val="5"/>
                <c:pt idx="0">
                  <c:v>8.3144512496432164</c:v>
                </c:pt>
                <c:pt idx="1">
                  <c:v>8.7191886293834742</c:v>
                </c:pt>
                <c:pt idx="2">
                  <c:v>8.1542048370720881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(449)</c:v>
                </c:pt>
                <c:pt idx="1">
                  <c:v>Freeman Hospital (183)</c:v>
                </c:pt>
                <c:pt idx="2">
                  <c:v>The Royal Victoria Infirmary (240)</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(449)</c:v>
                </c:pt>
                <c:pt idx="1">
                  <c:v>Freeman Hospital (183)</c:v>
                </c:pt>
                <c:pt idx="2">
                  <c:v>The Royal Victoria Infirmary (240)</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(449)</c:v>
                </c:pt>
                <c:pt idx="1">
                  <c:v>Freeman Hospital (183)</c:v>
                </c:pt>
                <c:pt idx="2">
                  <c:v>The Royal Victoria Infirmary (240)</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1.6855487503567836</c:v>
                </c:pt>
                <c:pt idx="1">
                  <c:v>1.2808113706165258</c:v>
                </c:pt>
                <c:pt idx="2">
                  <c:v>1.8457951629279119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Freeman Hospital (-)</c:v>
                </c:pt>
                <c:pt idx="2">
                  <c:v>The Royal Victoria Infirmary (-)</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Freeman Hospital (-)</c:v>
                </c:pt>
                <c:pt idx="2">
                  <c:v>The Royal Victoria Infirmary (-)</c:v>
                </c:pt>
                <c:pt idx="3">
                  <c:v>Northern Centre For Cancer Care (-)</c:v>
                </c:pt>
                <c:pt idx="4">
                  <c:v>Wheatfield Court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Freeman Hospital (-)</c:v>
                </c:pt>
                <c:pt idx="2">
                  <c:v>The Royal Victoria Infirmary (-)</c:v>
                </c:pt>
                <c:pt idx="3">
                  <c:v>Northern Centre For Cancer Care (-)</c:v>
                </c:pt>
                <c:pt idx="4">
                  <c:v>Wheatfield Court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Freeman Hospital (-)</c:v>
                </c:pt>
                <c:pt idx="2">
                  <c:v>The Royal Victoria Infirmary (-)</c:v>
                </c:pt>
                <c:pt idx="3">
                  <c:v>Northern Centre For Cancer Care (-)</c:v>
                </c:pt>
                <c:pt idx="4">
                  <c:v>Wheatfield Court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Freeman Hospital (-)</c:v>
                </c:pt>
                <c:pt idx="2">
                  <c:v>The Royal Victoria Infirmary (-)</c:v>
                </c:pt>
                <c:pt idx="3">
                  <c:v>Northern Centre For Cancer Care (-)</c:v>
                </c:pt>
                <c:pt idx="4">
                  <c:v>Wheatfield Court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Freeman Hospital (-)</c:v>
                </c:pt>
                <c:pt idx="2">
                  <c:v>The Royal Victoria Infirmary (-)</c:v>
                </c:pt>
                <c:pt idx="3">
                  <c:v>Northern Centre For Cancer Care (-)</c:v>
                </c:pt>
                <c:pt idx="4">
                  <c:v>Wheatfield Court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Freeman Hospital (-)</c:v>
                </c:pt>
                <c:pt idx="2">
                  <c:v>The Royal Victoria Infirmary (-)</c:v>
                </c:pt>
                <c:pt idx="3">
                  <c:v>Northern Centre For Cancer Care (-)</c:v>
                </c:pt>
                <c:pt idx="4">
                  <c:v>Wheatfield Court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Freeman Hospital (-)</c:v>
                </c:pt>
                <c:pt idx="2">
                  <c:v>The Royal Victoria Infirmary (-)</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Freeman Hospital (-)</c:v>
                </c:pt>
                <c:pt idx="2">
                  <c:v>The Royal Victoria Infirmary (-)</c:v>
                </c:pt>
                <c:pt idx="3">
                  <c:v>Northern Centre For Cancer Care (-)</c:v>
                </c:pt>
                <c:pt idx="4">
                  <c:v>Wheatfield Court (-)</c:v>
                </c:pt>
              </c:strCache>
            </c:strRef>
          </c:cat>
          <c:val>
            <c:numRef>
              <c:f>Sheet1!$E$2:$E$6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Freeman Hospital (-)</c:v>
                </c:pt>
                <c:pt idx="2">
                  <c:v>The Royal Victoria Infirmary (-)</c:v>
                </c:pt>
                <c:pt idx="3">
                  <c:v>Northern Centre For Cancer Care (-)</c:v>
                </c:pt>
                <c:pt idx="4">
                  <c:v>Wheatfield Court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Freeman Hospital (-)</c:v>
                </c:pt>
                <c:pt idx="2">
                  <c:v>The Royal Victoria Infirmary (-)</c:v>
                </c:pt>
                <c:pt idx="3">
                  <c:v>Northern Centre For Cancer Care (-)</c:v>
                </c:pt>
                <c:pt idx="4">
                  <c:v>Wheatfield Court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Freeman Hospital (-)</c:v>
                </c:pt>
                <c:pt idx="2">
                  <c:v>The Royal Victoria Infirmary (-)</c:v>
                </c:pt>
                <c:pt idx="3">
                  <c:v>Northern Centre For Cancer Care (-)</c:v>
                </c:pt>
                <c:pt idx="4">
                  <c:v>Wheatfield Court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Freeman Hospital (-)</c:v>
                </c:pt>
                <c:pt idx="2">
                  <c:v>The Royal Victoria Infirmary (-)</c:v>
                </c:pt>
                <c:pt idx="3">
                  <c:v>Northern Centre For Cancer Care (-)</c:v>
                </c:pt>
                <c:pt idx="4">
                  <c:v>Wheatfield Court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c:v>
                </c:pt>
                <c:pt idx="1">
                  <c:v>Freeman Hospital (-)</c:v>
                </c:pt>
                <c:pt idx="2">
                  <c:v>The Royal Victoria Infirmary (-)</c:v>
                </c:pt>
                <c:pt idx="3">
                  <c:v>Northern Centre For Cancer Care (-)</c:v>
                </c:pt>
                <c:pt idx="4">
                  <c:v>Wheatfield Court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(78)</c:v>
                </c:pt>
                <c:pt idx="1">
                  <c:v>Freeman Hospital (-)</c:v>
                </c:pt>
                <c:pt idx="2">
                  <c:v>The Royal Victoria Infirmary (55)</c:v>
                </c:pt>
                <c:pt idx="3">
                  <c:v>Northern Centre For Cancer Care (-)</c:v>
                </c:pt>
                <c:pt idx="4">
                  <c:v>Wheatfield Court (-)</c:v>
                </c:pt>
              </c:strCache>
            </c:strRef>
          </c:cat>
          <c:val>
            <c:numRef>
              <c:f>Sheet1!$D$2:$D$6</c:f>
              <c:numCache>
                <c:formatCode>0.0;;</c:formatCode>
                <c:ptCount val="5"/>
                <c:pt idx="0">
                  <c:v>8.7034147443069259</c:v>
                </c:pt>
                <c:pt idx="1">
                  <c:v>0</c:v>
                </c:pt>
                <c:pt idx="2">
                  <c:v>8.615823559020372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(78)</c:v>
                </c:pt>
                <c:pt idx="1">
                  <c:v>Freeman Hospital (-)</c:v>
                </c:pt>
                <c:pt idx="2">
                  <c:v>The Royal Victoria Infirmary (55)</c:v>
                </c:pt>
                <c:pt idx="3">
                  <c:v>Northern Centre For Cancer Care (-)</c:v>
                </c:pt>
                <c:pt idx="4">
                  <c:v>Wheatfield Court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(78)</c:v>
                </c:pt>
                <c:pt idx="1">
                  <c:v>Freeman Hospital (-)</c:v>
                </c:pt>
                <c:pt idx="2">
                  <c:v>The Royal Victoria Infirmary (55)</c:v>
                </c:pt>
                <c:pt idx="3">
                  <c:v>Northern Centre For Cancer Care (-)</c:v>
                </c:pt>
                <c:pt idx="4">
                  <c:v>Wheatfield Court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(78)</c:v>
                </c:pt>
                <c:pt idx="1">
                  <c:v>Freeman Hospital (-)</c:v>
                </c:pt>
                <c:pt idx="2">
                  <c:v>The Royal Victoria Infirmary (55)</c:v>
                </c:pt>
                <c:pt idx="3">
                  <c:v>Northern Centre For Cancer Care (-)</c:v>
                </c:pt>
                <c:pt idx="4">
                  <c:v>Wheatfield Court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(78)</c:v>
                </c:pt>
                <c:pt idx="1">
                  <c:v>Freeman Hospital (-)</c:v>
                </c:pt>
                <c:pt idx="2">
                  <c:v>The Royal Victoria Infirmary (55)</c:v>
                </c:pt>
                <c:pt idx="3">
                  <c:v>Northern Centre For Cancer Care (-)</c:v>
                </c:pt>
                <c:pt idx="4">
                  <c:v>Wheatfield Court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(78)</c:v>
                </c:pt>
                <c:pt idx="1">
                  <c:v>Freeman Hospital (-)</c:v>
                </c:pt>
                <c:pt idx="2">
                  <c:v>The Royal Victoria Infirmary (55)</c:v>
                </c:pt>
                <c:pt idx="3">
                  <c:v>Northern Centre For Cancer Care (-)</c:v>
                </c:pt>
                <c:pt idx="4">
                  <c:v>Wheatfield Court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(78)</c:v>
                </c:pt>
                <c:pt idx="1">
                  <c:v>Freeman Hospital (-)</c:v>
                </c:pt>
                <c:pt idx="2">
                  <c:v>The Royal Victoria Infirmary (55)</c:v>
                </c:pt>
                <c:pt idx="3">
                  <c:v>Northern Centre For Cancer Care (-)</c:v>
                </c:pt>
                <c:pt idx="4">
                  <c:v>Wheatfield Court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Freeman Hospital (-)</c:v>
                </c:pt>
                <c:pt idx="2">
                  <c:v>The Royal Victoria Infirmary (34)</c:v>
                </c:pt>
                <c:pt idx="3">
                  <c:v>Northern Centre For Cancer Care (-)</c:v>
                </c:pt>
                <c:pt idx="4">
                  <c:v>Wheatfield Court (-)</c:v>
                </c:pt>
              </c:strCache>
            </c:strRef>
          </c:cat>
          <c:val>
            <c:numRef>
              <c:f>Sheet1!$D$2:$D$6</c:f>
              <c:numCache>
                <c:formatCode>0.0;;</c:formatCode>
                <c:ptCount val="5"/>
                <c:pt idx="0">
                  <c:v>8.3492732144110793</c:v>
                </c:pt>
                <c:pt idx="1">
                  <c:v>0</c:v>
                </c:pt>
                <c:pt idx="2">
                  <c:v>8.4992124582393203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Freeman Hospital (-)</c:v>
                </c:pt>
                <c:pt idx="2">
                  <c:v>The Royal Victoria Infirmary (34)</c:v>
                </c:pt>
                <c:pt idx="3">
                  <c:v>Northern Centre For Cancer Care (-)</c:v>
                </c:pt>
                <c:pt idx="4">
                  <c:v>Wheatfield Court (-)</c:v>
                </c:pt>
              </c:strCache>
            </c:strRef>
          </c:cat>
          <c:val>
            <c:numRef>
              <c:f>Sheet1!$E$2:$E$6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Freeman Hospital (-)</c:v>
                </c:pt>
                <c:pt idx="2">
                  <c:v>The Royal Victoria Infirmary (34)</c:v>
                </c:pt>
                <c:pt idx="3">
                  <c:v>Northern Centre For Cancer Care (-)</c:v>
                </c:pt>
                <c:pt idx="4">
                  <c:v>Wheatfield Court (-)</c:v>
                </c:pt>
              </c:strCache>
            </c:strRef>
          </c:cat>
          <c:val>
            <c:numRef>
              <c:f>Sheet1!$F$2:$F$6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Freeman Hospital (-)</c:v>
                </c:pt>
                <c:pt idx="2">
                  <c:v>The Royal Victoria Infirmary (34)</c:v>
                </c:pt>
                <c:pt idx="3">
                  <c:v>Northern Centre For Cancer Care (-)</c:v>
                </c:pt>
                <c:pt idx="4">
                  <c:v>Wheatfield Court (-)</c:v>
                </c:pt>
              </c:strCache>
            </c:strRef>
          </c:cat>
          <c:val>
            <c:numRef>
              <c:f>Sheet1!$G$2:$G$6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Freeman Hospital (-)</c:v>
                </c:pt>
                <c:pt idx="2">
                  <c:v>The Royal Victoria Infirmary (34)</c:v>
                </c:pt>
                <c:pt idx="3">
                  <c:v>Northern Centre For Cancer Care (-)</c:v>
                </c:pt>
                <c:pt idx="4">
                  <c:v>Wheatfield Court (-)</c:v>
                </c:pt>
              </c:strCache>
            </c:strRef>
          </c:cat>
          <c:val>
            <c:numRef>
              <c:f>Sheet1!$H$2:$H$6</c:f>
              <c:numCache>
                <c:formatCode>General</c:formatCode>
                <c:ptCount val="5"/>
                <c:pt idx="0" formatCode="0.0;;">
                  <c:v>0</c:v>
                </c:pt>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Freeman Hospital (-)</c:v>
                </c:pt>
                <c:pt idx="2">
                  <c:v>The Royal Victoria Infirmary (34)</c:v>
                </c:pt>
                <c:pt idx="3">
                  <c:v>Northern Centre For Cancer Care (-)</c:v>
                </c:pt>
                <c:pt idx="4">
                  <c:v>Wheatfield Court (-)</c:v>
                </c:pt>
              </c:strCache>
            </c:strRef>
          </c:cat>
          <c:val>
            <c:numRef>
              <c:f>Sheet1!$I$2:$I$6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(53)</c:v>
                </c:pt>
                <c:pt idx="1">
                  <c:v>Freeman Hospital (-)</c:v>
                </c:pt>
                <c:pt idx="2">
                  <c:v>The Royal Victoria Infirmary (34)</c:v>
                </c:pt>
                <c:pt idx="3">
                  <c:v>Northern Centre For Cancer Care (-)</c:v>
                </c:pt>
                <c:pt idx="4">
                  <c:v>Wheatfield Court (-)</c:v>
                </c:pt>
              </c:strCache>
            </c:strRef>
          </c:cat>
          <c:val>
            <c:numRef>
              <c:f>Sheet1!$J$2:$J$6</c:f>
              <c:numCache>
                <c:formatCode>General</c:formatCode>
                <c:ptCount val="5"/>
                <c:pt idx="2" formatCode="0.0;;">
                  <c:v>0</c:v>
                </c:pt>
                <c:pt idx="3" formatCode="0.0;;">
                  <c:v>0</c:v>
                </c:pt>
                <c:pt idx="4"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c:v>
                </c:pt>
                <c:pt idx="1">
                  <c:v>Freeman Hospital (-)</c:v>
                </c:pt>
                <c:pt idx="2">
                  <c:v>The Royal Victoria Infirmary (-)</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c:v>
                </c:pt>
                <c:pt idx="1">
                  <c:v>Freeman Hospital (-)</c:v>
                </c:pt>
                <c:pt idx="2">
                  <c:v>The Royal Victoria Infirmary (-)</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c:v>
                </c:pt>
                <c:pt idx="1">
                  <c:v>Freeman Hospital (-)</c:v>
                </c:pt>
                <c:pt idx="2">
                  <c:v>The Royal Victoria Infirmary (-)</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c:v>
                </c:pt>
                <c:pt idx="1">
                  <c:v>Freeman Hospital (-)</c:v>
                </c:pt>
                <c:pt idx="2">
                  <c:v>The Royal Victoria Infirmary (-)</c:v>
                </c:pt>
                <c:pt idx="3">
                  <c:v>Northern Centre For Cancer Care (-)</c:v>
                </c:pt>
                <c:pt idx="4">
                  <c:v>Wheatfield Court (-)</c:v>
                </c:pt>
              </c:strCache>
            </c:strRef>
          </c:cat>
          <c:val>
            <c:numRef>
              <c:f>Sheet1!$G$2:$G$6</c:f>
              <c:numCache>
                <c:formatCode>0.0;;</c:formatCode>
                <c:ptCount val="5"/>
                <c:pt idx="0">
                  <c:v>7.0239987355220457</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c:v>
                </c:pt>
                <c:pt idx="1">
                  <c:v>Freeman Hospital (-)</c:v>
                </c:pt>
                <c:pt idx="2">
                  <c:v>The Royal Victoria Infirmary (-)</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c:v>
                </c:pt>
                <c:pt idx="1">
                  <c:v>Freeman Hospital (-)</c:v>
                </c:pt>
                <c:pt idx="2">
                  <c:v>The Royal Victoria Infirmary (-)</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(40)</c:v>
                </c:pt>
                <c:pt idx="1">
                  <c:v>Freeman Hospital (-)</c:v>
                </c:pt>
                <c:pt idx="2">
                  <c:v>The Royal Victoria Infirmary (-)</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2.9760012644779543</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0.29448341899554098</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0.65529400111216507</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0.18269106818746383</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1.9072687322484594</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0.18269106818746383</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0.65529400111216507</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0.58167424516139032</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6.5035417438431944</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c:v>
                </c:pt>
                <c:pt idx="1">
                  <c:v>Freeman Hospital (-)</c:v>
                </c:pt>
                <c:pt idx="2">
                  <c:v>The Royal Victoria Infirmary (-)</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c:v>
                </c:pt>
                <c:pt idx="1">
                  <c:v>Freeman Hospital (-)</c:v>
                </c:pt>
                <c:pt idx="2">
                  <c:v>The Royal Victoria Infirmary (-)</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c:v>
                </c:pt>
                <c:pt idx="1">
                  <c:v>Freeman Hospital (-)</c:v>
                </c:pt>
                <c:pt idx="2">
                  <c:v>The Royal Victoria Infirmary (-)</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c:v>
                </c:pt>
                <c:pt idx="1">
                  <c:v>Freeman Hospital (-)</c:v>
                </c:pt>
                <c:pt idx="2">
                  <c:v>The Royal Victoria Infirmary (-)</c:v>
                </c:pt>
                <c:pt idx="3">
                  <c:v>Northern Centre For Cancer Care (-)</c:v>
                </c:pt>
                <c:pt idx="4">
                  <c:v>Wheatfield Court (-)</c:v>
                </c:pt>
              </c:strCache>
            </c:strRef>
          </c:cat>
          <c:val>
            <c:numRef>
              <c:f>Sheet1!$G$2:$G$6</c:f>
              <c:numCache>
                <c:formatCode>0.0;;</c:formatCode>
                <c:ptCount val="5"/>
                <c:pt idx="0">
                  <c:v>7.4398843179330889</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c:v>
                </c:pt>
                <c:pt idx="1">
                  <c:v>Freeman Hospital (-)</c:v>
                </c:pt>
                <c:pt idx="2">
                  <c:v>The Royal Victoria Infirmary (-)</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c:v>
                </c:pt>
                <c:pt idx="1">
                  <c:v>Freeman Hospital (-)</c:v>
                </c:pt>
                <c:pt idx="2">
                  <c:v>The Royal Victoria Infirmary (-)</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(42)</c:v>
                </c:pt>
                <c:pt idx="1">
                  <c:v>Freeman Hospital (-)</c:v>
                </c:pt>
                <c:pt idx="2">
                  <c:v>The Royal Victoria Infirmary (-)</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2.5601156820669111</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(488)</c:v>
                </c:pt>
                <c:pt idx="1">
                  <c:v>Freeman Hospital (198)</c:v>
                </c:pt>
                <c:pt idx="2">
                  <c:v>The Royal Victoria Infirmary (262)</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(488)</c:v>
                </c:pt>
                <c:pt idx="1">
                  <c:v>Freeman Hospital (198)</c:v>
                </c:pt>
                <c:pt idx="2">
                  <c:v>The Royal Victoria Infirmary (262)</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(488)</c:v>
                </c:pt>
                <c:pt idx="1">
                  <c:v>Freeman Hospital (198)</c:v>
                </c:pt>
                <c:pt idx="2">
                  <c:v>The Royal Victoria Infirmary (262)</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(488)</c:v>
                </c:pt>
                <c:pt idx="1">
                  <c:v>Freeman Hospital (198)</c:v>
                </c:pt>
                <c:pt idx="2">
                  <c:v>The Royal Victoria Infirmary (262)</c:v>
                </c:pt>
                <c:pt idx="3">
                  <c:v>Northern Centre For Cancer Care (-)</c:v>
                </c:pt>
                <c:pt idx="4">
                  <c:v>Wheatfield Court (-)</c:v>
                </c:pt>
              </c:strCache>
            </c:strRef>
          </c:cat>
          <c:val>
            <c:numRef>
              <c:f>Sheet1!$G$2:$G$6</c:f>
              <c:numCache>
                <c:formatCode>0.0;;</c:formatCode>
                <c:ptCount val="5"/>
                <c:pt idx="0">
                  <c:v>0</c:v>
                </c:pt>
                <c:pt idx="1">
                  <c:v>0</c:v>
                </c:pt>
                <c:pt idx="2">
                  <c:v>7.0626045215699671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(488)</c:v>
                </c:pt>
                <c:pt idx="1">
                  <c:v>Freeman Hospital (198)</c:v>
                </c:pt>
                <c:pt idx="2">
                  <c:v>The Royal Victoria Infirmary (262)</c:v>
                </c:pt>
                <c:pt idx="3">
                  <c:v>Northern Centre For Cancer Care (-)</c:v>
                </c:pt>
                <c:pt idx="4">
                  <c:v>Wheatfield Court (-)</c:v>
                </c:pt>
              </c:strCache>
            </c:strRef>
          </c:cat>
          <c:val>
            <c:numRef>
              <c:f>Sheet1!$H$2:$H$6</c:f>
              <c:numCache>
                <c:formatCode>0.0;;</c:formatCode>
                <c:ptCount val="5"/>
                <c:pt idx="0">
                  <c:v>7.1928949600040459</c:v>
                </c:pt>
                <c:pt idx="1">
                  <c:v>7.4175187443139734</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(488)</c:v>
                </c:pt>
                <c:pt idx="1">
                  <c:v>Freeman Hospital (198)</c:v>
                </c:pt>
                <c:pt idx="2">
                  <c:v>The Royal Victoria Infirmary (262)</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(488)</c:v>
                </c:pt>
                <c:pt idx="1">
                  <c:v>Freeman Hospital (198)</c:v>
                </c:pt>
                <c:pt idx="2">
                  <c:v>The Royal Victoria Infirmary (262)</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2.8071050399959541</c:v>
                </c:pt>
                <c:pt idx="1">
                  <c:v>2.5824812556860266</c:v>
                </c:pt>
                <c:pt idx="2">
                  <c:v>2.9373954784300329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Freeman Hospital (136)</c:v>
                </c:pt>
                <c:pt idx="2">
                  <c:v>The Royal Victoria Infirmary (195)</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Freeman Hospital (136)</c:v>
                </c:pt>
                <c:pt idx="2">
                  <c:v>The Royal Victoria Infirmary (195)</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Freeman Hospital (136)</c:v>
                </c:pt>
                <c:pt idx="2">
                  <c:v>The Royal Victoria Infirmary (195)</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Freeman Hospital (136)</c:v>
                </c:pt>
                <c:pt idx="2">
                  <c:v>The Royal Victoria Infirmary (195)</c:v>
                </c:pt>
                <c:pt idx="3">
                  <c:v>Northern Centre For Cancer Care (-)</c:v>
                </c:pt>
                <c:pt idx="4">
                  <c:v>Wheatfield Court (-)</c:v>
                </c:pt>
              </c:strCache>
            </c:strRef>
          </c:cat>
          <c:val>
            <c:numRef>
              <c:f>Sheet1!$G$2:$G$6</c:f>
              <c:numCache>
                <c:formatCode>0.0;;</c:formatCode>
                <c:ptCount val="5"/>
                <c:pt idx="0">
                  <c:v>5.9286842490114777</c:v>
                </c:pt>
                <c:pt idx="1">
                  <c:v>5.6575170217885784</c:v>
                </c:pt>
                <c:pt idx="2">
                  <c:v>5.8912695251958667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Freeman Hospital (136)</c:v>
                </c:pt>
                <c:pt idx="2">
                  <c:v>The Royal Victoria Infirmary (195)</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Freeman Hospital (136)</c:v>
                </c:pt>
                <c:pt idx="2">
                  <c:v>The Royal Victoria Infirmary (195)</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(349)</c:v>
                </c:pt>
                <c:pt idx="1">
                  <c:v>Freeman Hospital (136)</c:v>
                </c:pt>
                <c:pt idx="2">
                  <c:v>The Royal Victoria Infirmary (195)</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4.0713157509885223</c:v>
                </c:pt>
                <c:pt idx="1">
                  <c:v>4.3424829782114216</c:v>
                </c:pt>
                <c:pt idx="2">
                  <c:v>4.1087304748041333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(181)</c:v>
                </c:pt>
                <c:pt idx="1">
                  <c:v>Freeman Hospital (65)</c:v>
                </c:pt>
                <c:pt idx="2">
                  <c:v>The Royal Victoria Infirmary (107)</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(181)</c:v>
                </c:pt>
                <c:pt idx="1">
                  <c:v>Freeman Hospital (65)</c:v>
                </c:pt>
                <c:pt idx="2">
                  <c:v>The Royal Victoria Infirmary (107)</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(181)</c:v>
                </c:pt>
                <c:pt idx="1">
                  <c:v>Freeman Hospital (65)</c:v>
                </c:pt>
                <c:pt idx="2">
                  <c:v>The Royal Victoria Infirmary (107)</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(181)</c:v>
                </c:pt>
                <c:pt idx="1">
                  <c:v>Freeman Hospital (65)</c:v>
                </c:pt>
                <c:pt idx="2">
                  <c:v>The Royal Victoria Infirmary (107)</c:v>
                </c:pt>
                <c:pt idx="3">
                  <c:v>Northern Centre For Cancer Care (-)</c:v>
                </c:pt>
                <c:pt idx="4">
                  <c:v>Wheatfield Court (-)</c:v>
                </c:pt>
              </c:strCache>
            </c:strRef>
          </c:cat>
          <c:val>
            <c:numRef>
              <c:f>Sheet1!$G$2:$G$6</c:f>
              <c:numCache>
                <c:formatCode>0.0;;</c:formatCode>
                <c:ptCount val="5"/>
                <c:pt idx="0">
                  <c:v>8.5942558889858329</c:v>
                </c:pt>
                <c:pt idx="1">
                  <c:v>8.1118128277518942</c:v>
                </c:pt>
                <c:pt idx="2">
                  <c:v>8.50365243466325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(181)</c:v>
                </c:pt>
                <c:pt idx="1">
                  <c:v>Freeman Hospital (65)</c:v>
                </c:pt>
                <c:pt idx="2">
                  <c:v>The Royal Victoria Infirmary (107)</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(181)</c:v>
                </c:pt>
                <c:pt idx="1">
                  <c:v>Freeman Hospital (65)</c:v>
                </c:pt>
                <c:pt idx="2">
                  <c:v>The Royal Victoria Infirmary (107)</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(181)</c:v>
                </c:pt>
                <c:pt idx="1">
                  <c:v>Freeman Hospital (65)</c:v>
                </c:pt>
                <c:pt idx="2">
                  <c:v>The Royal Victoria Infirmary (107)</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1.4057441110141671</c:v>
                </c:pt>
                <c:pt idx="1">
                  <c:v>1.8881871722481058</c:v>
                </c:pt>
                <c:pt idx="2">
                  <c:v>1.49634756533675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(511)</c:v>
                </c:pt>
                <c:pt idx="1">
                  <c:v>Freeman Hospital (209)</c:v>
                </c:pt>
                <c:pt idx="2">
                  <c:v>The Royal Victoria Infirmary (274)</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(511)</c:v>
                </c:pt>
                <c:pt idx="1">
                  <c:v>Freeman Hospital (209)</c:v>
                </c:pt>
                <c:pt idx="2">
                  <c:v>The Royal Victoria Infirmary (274)</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(511)</c:v>
                </c:pt>
                <c:pt idx="1">
                  <c:v>Freeman Hospital (209)</c:v>
                </c:pt>
                <c:pt idx="2">
                  <c:v>The Royal Victoria Infirmary (274)</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(511)</c:v>
                </c:pt>
                <c:pt idx="1">
                  <c:v>Freeman Hospital (209)</c:v>
                </c:pt>
                <c:pt idx="2">
                  <c:v>The Royal Victoria Infirmary (274)</c:v>
                </c:pt>
                <c:pt idx="3">
                  <c:v>Northern Centre For Cancer Care (-)</c:v>
                </c:pt>
                <c:pt idx="4">
                  <c:v>Wheatfield Court (-)</c:v>
                </c:pt>
              </c:strCache>
            </c:strRef>
          </c:cat>
          <c:val>
            <c:numRef>
              <c:f>Sheet1!$G$2:$G$6</c:f>
              <c:numCache>
                <c:formatCode>0.0;;</c:formatCode>
                <c:ptCount val="5"/>
                <c:pt idx="0">
                  <c:v>6.9919061331411463</c:v>
                </c:pt>
                <c:pt idx="1">
                  <c:v>7.0141956131672076</c:v>
                </c:pt>
                <c:pt idx="2">
                  <c:v>6.8969560832249091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(511)</c:v>
                </c:pt>
                <c:pt idx="1">
                  <c:v>Freeman Hospital (209)</c:v>
                </c:pt>
                <c:pt idx="2">
                  <c:v>The Royal Victoria Infirmary (274)</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(511)</c:v>
                </c:pt>
                <c:pt idx="1">
                  <c:v>Freeman Hospital (209)</c:v>
                </c:pt>
                <c:pt idx="2">
                  <c:v>The Royal Victoria Infirmary (274)</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(511)</c:v>
                </c:pt>
                <c:pt idx="1">
                  <c:v>Freeman Hospital (209)</c:v>
                </c:pt>
                <c:pt idx="2">
                  <c:v>The Royal Victoria Infirmary (274)</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3.0080938668588537</c:v>
                </c:pt>
                <c:pt idx="1">
                  <c:v>2.9858043868327924</c:v>
                </c:pt>
                <c:pt idx="2">
                  <c:v>3.1030439167750909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(486)</c:v>
                </c:pt>
                <c:pt idx="1">
                  <c:v>Freeman Hospital (202)</c:v>
                </c:pt>
                <c:pt idx="2">
                  <c:v>The Royal Victoria Infirmary (257)</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(486)</c:v>
                </c:pt>
                <c:pt idx="1">
                  <c:v>Freeman Hospital (202)</c:v>
                </c:pt>
                <c:pt idx="2">
                  <c:v>The Royal Victoria Infirmary (257)</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(486)</c:v>
                </c:pt>
                <c:pt idx="1">
                  <c:v>Freeman Hospital (202)</c:v>
                </c:pt>
                <c:pt idx="2">
                  <c:v>The Royal Victoria Infirmary (257)</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(486)</c:v>
                </c:pt>
                <c:pt idx="1">
                  <c:v>Freeman Hospital (202)</c:v>
                </c:pt>
                <c:pt idx="2">
                  <c:v>The Royal Victoria Infirmary (257)</c:v>
                </c:pt>
                <c:pt idx="3">
                  <c:v>Northern Centre For Cancer Care (-)</c:v>
                </c:pt>
                <c:pt idx="4">
                  <c:v>Wheatfield Court (-)</c:v>
                </c:pt>
              </c:strCache>
            </c:strRef>
          </c:cat>
          <c:val>
            <c:numRef>
              <c:f>Sheet1!$G$2:$G$6</c:f>
              <c:numCache>
                <c:formatCode>0.0;;</c:formatCode>
                <c:ptCount val="5"/>
                <c:pt idx="0">
                  <c:v>8.08500482318113</c:v>
                </c:pt>
                <c:pt idx="1">
                  <c:v>8.3474591439420731</c:v>
                </c:pt>
                <c:pt idx="2">
                  <c:v>7.9532473728376871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(486)</c:v>
                </c:pt>
                <c:pt idx="1">
                  <c:v>Freeman Hospital (202)</c:v>
                </c:pt>
                <c:pt idx="2">
                  <c:v>The Royal Victoria Infirmary (257)</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(486)</c:v>
                </c:pt>
                <c:pt idx="1">
                  <c:v>Freeman Hospital (202)</c:v>
                </c:pt>
                <c:pt idx="2">
                  <c:v>The Royal Victoria Infirmary (257)</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(486)</c:v>
                </c:pt>
                <c:pt idx="1">
                  <c:v>Freeman Hospital (202)</c:v>
                </c:pt>
                <c:pt idx="2">
                  <c:v>The Royal Victoria Infirmary (257)</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1.91499517681887</c:v>
                </c:pt>
                <c:pt idx="1">
                  <c:v>1.6525408560579269</c:v>
                </c:pt>
                <c:pt idx="2">
                  <c:v>2.0467526271623129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Freeman Hospital (170)</c:v>
                </c:pt>
                <c:pt idx="2">
                  <c:v>The Royal Victoria Infirmary (203)</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Freeman Hospital (170)</c:v>
                </c:pt>
                <c:pt idx="2">
                  <c:v>The Royal Victoria Infirmary (203)</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Freeman Hospital (170)</c:v>
                </c:pt>
                <c:pt idx="2">
                  <c:v>The Royal Victoria Infirmary (203)</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Freeman Hospital (170)</c:v>
                </c:pt>
                <c:pt idx="2">
                  <c:v>The Royal Victoria Infirmary (203)</c:v>
                </c:pt>
                <c:pt idx="3">
                  <c:v>Northern Centre For Cancer Care (-)</c:v>
                </c:pt>
                <c:pt idx="4">
                  <c:v>Wheatfield Court (-)</c:v>
                </c:pt>
              </c:strCache>
            </c:strRef>
          </c:cat>
          <c:val>
            <c:numRef>
              <c:f>Sheet1!$G$2:$G$6</c:f>
              <c:numCache>
                <c:formatCode>0.0;;</c:formatCode>
                <c:ptCount val="5"/>
                <c:pt idx="0">
                  <c:v>9.1328430717698019</c:v>
                </c:pt>
                <c:pt idx="1">
                  <c:v>9.1599215540657273</c:v>
                </c:pt>
                <c:pt idx="2">
                  <c:v>9.061512364866168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Freeman Hospital (170)</c:v>
                </c:pt>
                <c:pt idx="2">
                  <c:v>The Royal Victoria Infirmary (203)</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Freeman Hospital (170)</c:v>
                </c:pt>
                <c:pt idx="2">
                  <c:v>The Royal Victoria Infirmary (203)</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(393)</c:v>
                </c:pt>
                <c:pt idx="1">
                  <c:v>Freeman Hospital (170)</c:v>
                </c:pt>
                <c:pt idx="2">
                  <c:v>The Royal Victoria Infirmary (203)</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0.86715692823019808</c:v>
                </c:pt>
                <c:pt idx="1">
                  <c:v>0.84007844593427272</c:v>
                </c:pt>
                <c:pt idx="2">
                  <c:v>0.93848763513383204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(395)</c:v>
                </c:pt>
                <c:pt idx="1">
                  <c:v>Freeman Hospital (166)</c:v>
                </c:pt>
                <c:pt idx="2">
                  <c:v>The Royal Victoria Infirmary (203)</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(395)</c:v>
                </c:pt>
                <c:pt idx="1">
                  <c:v>Freeman Hospital (166)</c:v>
                </c:pt>
                <c:pt idx="2">
                  <c:v>The Royal Victoria Infirmary (203)</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(395)</c:v>
                </c:pt>
                <c:pt idx="1">
                  <c:v>Freeman Hospital (166)</c:v>
                </c:pt>
                <c:pt idx="2">
                  <c:v>The Royal Victoria Infirmary (203)</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(395)</c:v>
                </c:pt>
                <c:pt idx="1">
                  <c:v>Freeman Hospital (166)</c:v>
                </c:pt>
                <c:pt idx="2">
                  <c:v>The Royal Victoria Infirmary (203)</c:v>
                </c:pt>
                <c:pt idx="3">
                  <c:v>Northern Centre For Cancer Care (-)</c:v>
                </c:pt>
                <c:pt idx="4">
                  <c:v>Wheatfield Court (-)</c:v>
                </c:pt>
              </c:strCache>
            </c:strRef>
          </c:cat>
          <c:val>
            <c:numRef>
              <c:f>Sheet1!$G$2:$G$6</c:f>
              <c:numCache>
                <c:formatCode>0.0;;</c:formatCode>
                <c:ptCount val="5"/>
                <c:pt idx="0">
                  <c:v>4.5497251737979152</c:v>
                </c:pt>
                <c:pt idx="1">
                  <c:v>4.6273228305953822</c:v>
                </c:pt>
                <c:pt idx="2">
                  <c:v>4.5808843102170584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(395)</c:v>
                </c:pt>
                <c:pt idx="1">
                  <c:v>Freeman Hospital (166)</c:v>
                </c:pt>
                <c:pt idx="2">
                  <c:v>The Royal Victoria Infirmary (203)</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(395)</c:v>
                </c:pt>
                <c:pt idx="1">
                  <c:v>Freeman Hospital (166)</c:v>
                </c:pt>
                <c:pt idx="2">
                  <c:v>The Royal Victoria Infirmary (203)</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(395)</c:v>
                </c:pt>
                <c:pt idx="1">
                  <c:v>Freeman Hospital (166)</c:v>
                </c:pt>
                <c:pt idx="2">
                  <c:v>The Royal Victoria Infirmary (203)</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5.4502748262020848</c:v>
                </c:pt>
                <c:pt idx="1">
                  <c:v>5.3726771694046178</c:v>
                </c:pt>
                <c:pt idx="2">
                  <c:v>5.4191156897829416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(458)</c:v>
                </c:pt>
                <c:pt idx="1">
                  <c:v>Freeman Hospital (195)</c:v>
                </c:pt>
                <c:pt idx="2">
                  <c:v>The Royal Victoria Infirmary (235)</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(458)</c:v>
                </c:pt>
                <c:pt idx="1">
                  <c:v>Freeman Hospital (195)</c:v>
                </c:pt>
                <c:pt idx="2">
                  <c:v>The Royal Victoria Infirmary (235)</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(458)</c:v>
                </c:pt>
                <c:pt idx="1">
                  <c:v>Freeman Hospital (195)</c:v>
                </c:pt>
                <c:pt idx="2">
                  <c:v>The Royal Victoria Infirmary (235)</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(458)</c:v>
                </c:pt>
                <c:pt idx="1">
                  <c:v>Freeman Hospital (195)</c:v>
                </c:pt>
                <c:pt idx="2">
                  <c:v>The Royal Victoria Infirmary (235)</c:v>
                </c:pt>
                <c:pt idx="3">
                  <c:v>Northern Centre For Cancer Care (-)</c:v>
                </c:pt>
                <c:pt idx="4">
                  <c:v>Wheatfield Court (-)</c:v>
                </c:pt>
              </c:strCache>
            </c:strRef>
          </c:cat>
          <c:val>
            <c:numRef>
              <c:f>Sheet1!$G$2:$G$6</c:f>
              <c:numCache>
                <c:formatCode>0.0;;</c:formatCode>
                <c:ptCount val="5"/>
                <c:pt idx="0">
                  <c:v>6.9677008730393064</c:v>
                </c:pt>
                <c:pt idx="1">
                  <c:v>6.9716200467540572</c:v>
                </c:pt>
                <c:pt idx="2">
                  <c:v>6.7755769064707083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(458)</c:v>
                </c:pt>
                <c:pt idx="1">
                  <c:v>Freeman Hospital (195)</c:v>
                </c:pt>
                <c:pt idx="2">
                  <c:v>The Royal Victoria Infirmary (235)</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(458)</c:v>
                </c:pt>
                <c:pt idx="1">
                  <c:v>Freeman Hospital (195)</c:v>
                </c:pt>
                <c:pt idx="2">
                  <c:v>The Royal Victoria Infirmary (235)</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(458)</c:v>
                </c:pt>
                <c:pt idx="1">
                  <c:v>Freeman Hospital (195)</c:v>
                </c:pt>
                <c:pt idx="2">
                  <c:v>The Royal Victoria Infirmary (235)</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3.0322991269606936</c:v>
                </c:pt>
                <c:pt idx="1">
                  <c:v>3.0283799532459428</c:v>
                </c:pt>
                <c:pt idx="2">
                  <c:v>3.2244230935292917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(477)</c:v>
                </c:pt>
                <c:pt idx="1">
                  <c:v>Freeman Hospital (198)</c:v>
                </c:pt>
                <c:pt idx="2">
                  <c:v>The Royal Victoria Infirmary (251)</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(477)</c:v>
                </c:pt>
                <c:pt idx="1">
                  <c:v>Freeman Hospital (198)</c:v>
                </c:pt>
                <c:pt idx="2">
                  <c:v>The Royal Victoria Infirmary (251)</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(477)</c:v>
                </c:pt>
                <c:pt idx="1">
                  <c:v>Freeman Hospital (198)</c:v>
                </c:pt>
                <c:pt idx="2">
                  <c:v>The Royal Victoria Infirmary (251)</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(477)</c:v>
                </c:pt>
                <c:pt idx="1">
                  <c:v>Freeman Hospital (198)</c:v>
                </c:pt>
                <c:pt idx="2">
                  <c:v>The Royal Victoria Infirmary (251)</c:v>
                </c:pt>
                <c:pt idx="3">
                  <c:v>Northern Centre For Cancer Care (-)</c:v>
                </c:pt>
                <c:pt idx="4">
                  <c:v>Wheatfield Court (-)</c:v>
                </c:pt>
              </c:strCache>
            </c:strRef>
          </c:cat>
          <c:val>
            <c:numRef>
              <c:f>Sheet1!$G$2:$G$6</c:f>
              <c:numCache>
                <c:formatCode>0.0;;</c:formatCode>
                <c:ptCount val="5"/>
                <c:pt idx="0">
                  <c:v>0</c:v>
                </c:pt>
                <c:pt idx="1">
                  <c:v>0</c:v>
                </c:pt>
                <c:pt idx="2">
                  <c:v>8.248836710498141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(477)</c:v>
                </c:pt>
                <c:pt idx="1">
                  <c:v>Freeman Hospital (198)</c:v>
                </c:pt>
                <c:pt idx="2">
                  <c:v>The Royal Victoria Infirmary (251)</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(477)</c:v>
                </c:pt>
                <c:pt idx="1">
                  <c:v>Freeman Hospital (198)</c:v>
                </c:pt>
                <c:pt idx="2">
                  <c:v>The Royal Victoria Infirmary (251)</c:v>
                </c:pt>
                <c:pt idx="3">
                  <c:v>Northern Centre For Cancer Care (-)</c:v>
                </c:pt>
                <c:pt idx="4">
                  <c:v>Wheatfield Court (-)</c:v>
                </c:pt>
              </c:strCache>
            </c:strRef>
          </c:cat>
          <c:val>
            <c:numRef>
              <c:f>Sheet1!$I$2:$I$6</c:f>
              <c:numCache>
                <c:formatCode>0.0;;</c:formatCode>
                <c:ptCount val="5"/>
                <c:pt idx="0">
                  <c:v>8.4617305249112373</c:v>
                </c:pt>
                <c:pt idx="1">
                  <c:v>8.6038915329487242</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(477)</c:v>
                </c:pt>
                <c:pt idx="1">
                  <c:v>Freeman Hospital (198)</c:v>
                </c:pt>
                <c:pt idx="2">
                  <c:v>The Royal Victoria Infirmary (251)</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1.5382694750887627</c:v>
                </c:pt>
                <c:pt idx="1">
                  <c:v>1.3961084670512758</c:v>
                </c:pt>
                <c:pt idx="2">
                  <c:v>1.751163289501859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0.16369963579199176</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0.58832236323656772</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0.16401987626293568</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1.7123441477859078</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0.16401987626293568</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0.58832236323656861</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1.1433128396172272</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7.0316126566652777</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(257)</c:v>
                </c:pt>
                <c:pt idx="1">
                  <c:v>Freeman Hospital (107)</c:v>
                </c:pt>
                <c:pt idx="2">
                  <c:v>The Royal Victoria Infirmary (135)</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(257)</c:v>
                </c:pt>
                <c:pt idx="1">
                  <c:v>Freeman Hospital (107)</c:v>
                </c:pt>
                <c:pt idx="2">
                  <c:v>The Royal Victoria Infirmary (135)</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(257)</c:v>
                </c:pt>
                <c:pt idx="1">
                  <c:v>Freeman Hospital (107)</c:v>
                </c:pt>
                <c:pt idx="2">
                  <c:v>The Royal Victoria Infirmary (135)</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(257)</c:v>
                </c:pt>
                <c:pt idx="1">
                  <c:v>Freeman Hospital (107)</c:v>
                </c:pt>
                <c:pt idx="2">
                  <c:v>The Royal Victoria Infirmary (135)</c:v>
                </c:pt>
                <c:pt idx="3">
                  <c:v>Northern Centre For Cancer Care (-)</c:v>
                </c:pt>
                <c:pt idx="4">
                  <c:v>Wheatfield Court (-)</c:v>
                </c:pt>
              </c:strCache>
            </c:strRef>
          </c:cat>
          <c:val>
            <c:numRef>
              <c:f>Sheet1!$G$2:$G$6</c:f>
              <c:numCache>
                <c:formatCode>0.0;;</c:formatCode>
                <c:ptCount val="5"/>
                <c:pt idx="0">
                  <c:v>8.2898893000297864</c:v>
                </c:pt>
                <c:pt idx="1">
                  <c:v>8.6733735625831478</c:v>
                </c:pt>
                <c:pt idx="2">
                  <c:v>7.8177092725656028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(257)</c:v>
                </c:pt>
                <c:pt idx="1">
                  <c:v>Freeman Hospital (107)</c:v>
                </c:pt>
                <c:pt idx="2">
                  <c:v>The Royal Victoria Infirmary (135)</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(257)</c:v>
                </c:pt>
                <c:pt idx="1">
                  <c:v>Freeman Hospital (107)</c:v>
                </c:pt>
                <c:pt idx="2">
                  <c:v>The Royal Victoria Infirmary (135)</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(257)</c:v>
                </c:pt>
                <c:pt idx="1">
                  <c:v>Freeman Hospital (107)</c:v>
                </c:pt>
                <c:pt idx="2">
                  <c:v>The Royal Victoria Infirmary (135)</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1.7101106999702136</c:v>
                </c:pt>
                <c:pt idx="1">
                  <c:v>1.3266264374168522</c:v>
                </c:pt>
                <c:pt idx="2">
                  <c:v>2.1822907274343972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(287)</c:v>
                </c:pt>
                <c:pt idx="1">
                  <c:v>Freeman Hospital (118)</c:v>
                </c:pt>
                <c:pt idx="2">
                  <c:v>The Royal Victoria Infirmary (153)</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(287)</c:v>
                </c:pt>
                <c:pt idx="1">
                  <c:v>Freeman Hospital (118)</c:v>
                </c:pt>
                <c:pt idx="2">
                  <c:v>The Royal Victoria Infirmary (153)</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(287)</c:v>
                </c:pt>
                <c:pt idx="1">
                  <c:v>Freeman Hospital (118)</c:v>
                </c:pt>
                <c:pt idx="2">
                  <c:v>The Royal Victoria Infirmary (153)</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(287)</c:v>
                </c:pt>
                <c:pt idx="1">
                  <c:v>Freeman Hospital (118)</c:v>
                </c:pt>
                <c:pt idx="2">
                  <c:v>The Royal Victoria Infirmary (153)</c:v>
                </c:pt>
                <c:pt idx="3">
                  <c:v>Northern Centre For Cancer Care (-)</c:v>
                </c:pt>
                <c:pt idx="4">
                  <c:v>Wheatfield Court (-)</c:v>
                </c:pt>
              </c:strCache>
            </c:strRef>
          </c:cat>
          <c:val>
            <c:numRef>
              <c:f>Sheet1!$G$2:$G$6</c:f>
              <c:numCache>
                <c:formatCode>0.0;;</c:formatCode>
                <c:ptCount val="5"/>
                <c:pt idx="0">
                  <c:v>6.4403514104819024</c:v>
                </c:pt>
                <c:pt idx="1">
                  <c:v>6.2652571905274712</c:v>
                </c:pt>
                <c:pt idx="2">
                  <c:v>6.0807936173005528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(287)</c:v>
                </c:pt>
                <c:pt idx="1">
                  <c:v>Freeman Hospital (118)</c:v>
                </c:pt>
                <c:pt idx="2">
                  <c:v>The Royal Victoria Infirmary (153)</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(287)</c:v>
                </c:pt>
                <c:pt idx="1">
                  <c:v>Freeman Hospital (118)</c:v>
                </c:pt>
                <c:pt idx="2">
                  <c:v>The Royal Victoria Infirmary (153)</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(287)</c:v>
                </c:pt>
                <c:pt idx="1">
                  <c:v>Freeman Hospital (118)</c:v>
                </c:pt>
                <c:pt idx="2">
                  <c:v>The Royal Victoria Infirmary (153)</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3.5596485895180976</c:v>
                </c:pt>
                <c:pt idx="1">
                  <c:v>3.7347428094725288</c:v>
                </c:pt>
                <c:pt idx="2">
                  <c:v>3.9192063826994472</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(209)</c:v>
                </c:pt>
                <c:pt idx="2">
                  <c:v>The Royal Victoria Infirmary (269)</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(209)</c:v>
                </c:pt>
                <c:pt idx="2">
                  <c:v>The Royal Victoria Infirmary (269)</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(209)</c:v>
                </c:pt>
                <c:pt idx="2">
                  <c:v>The Royal Victoria Infirmary (269)</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(209)</c:v>
                </c:pt>
                <c:pt idx="2">
                  <c:v>The Royal Victoria Infirmary (269)</c:v>
                </c:pt>
                <c:pt idx="3">
                  <c:v>Northern Centre For Cancer Care (-)</c:v>
                </c:pt>
                <c:pt idx="4">
                  <c:v>Wheatfield Court (-)</c:v>
                </c:pt>
              </c:strCache>
            </c:strRef>
          </c:cat>
          <c:val>
            <c:numRef>
              <c:f>Sheet1!$G$2:$G$6</c:f>
              <c:numCache>
                <c:formatCode>0.0;;</c:formatCode>
                <c:ptCount val="5"/>
                <c:pt idx="0">
                  <c:v>9.1075903532241664</c:v>
                </c:pt>
                <c:pt idx="1">
                  <c:v>9.2688219970845065</c:v>
                </c:pt>
                <c:pt idx="2">
                  <c:v>8.9874527180614265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(209)</c:v>
                </c:pt>
                <c:pt idx="2">
                  <c:v>The Royal Victoria Infirmary (269)</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(209)</c:v>
                </c:pt>
                <c:pt idx="2">
                  <c:v>The Royal Victoria Infirmary (269)</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(209)</c:v>
                </c:pt>
                <c:pt idx="2">
                  <c:v>The Royal Victoria Infirmary (269)</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0.89240964677583356</c:v>
                </c:pt>
                <c:pt idx="1">
                  <c:v>0.73117800291549351</c:v>
                </c:pt>
                <c:pt idx="2">
                  <c:v>1.0125472819385735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(499)</c:v>
                </c:pt>
                <c:pt idx="1">
                  <c:v>Freeman Hospital (207)</c:v>
                </c:pt>
                <c:pt idx="2">
                  <c:v>The Royal Victoria Infirmary (265)</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(499)</c:v>
                </c:pt>
                <c:pt idx="1">
                  <c:v>Freeman Hospital (207)</c:v>
                </c:pt>
                <c:pt idx="2">
                  <c:v>The Royal Victoria Infirmary (265)</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(499)</c:v>
                </c:pt>
                <c:pt idx="1">
                  <c:v>Freeman Hospital (207)</c:v>
                </c:pt>
                <c:pt idx="2">
                  <c:v>The Royal Victoria Infirmary (265)</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(499)</c:v>
                </c:pt>
                <c:pt idx="1">
                  <c:v>Freeman Hospital (207)</c:v>
                </c:pt>
                <c:pt idx="2">
                  <c:v>The Royal Victoria Infirmary (265)</c:v>
                </c:pt>
                <c:pt idx="3">
                  <c:v>Northern Centre For Cancer Care (-)</c:v>
                </c:pt>
                <c:pt idx="4">
                  <c:v>Wheatfield Court (-)</c:v>
                </c:pt>
              </c:strCache>
            </c:strRef>
          </c:cat>
          <c:val>
            <c:numRef>
              <c:f>Sheet1!$G$2:$G$6</c:f>
              <c:numCache>
                <c:formatCode>0.0;;</c:formatCode>
                <c:ptCount val="5"/>
                <c:pt idx="0">
                  <c:v>9.2490321612130479</c:v>
                </c:pt>
                <c:pt idx="1">
                  <c:v>9.3389798742778041</c:v>
                </c:pt>
                <c:pt idx="2">
                  <c:v>9.2241047790207578</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(499)</c:v>
                </c:pt>
                <c:pt idx="1">
                  <c:v>Freeman Hospital (207)</c:v>
                </c:pt>
                <c:pt idx="2">
                  <c:v>The Royal Victoria Infirmary (265)</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(499)</c:v>
                </c:pt>
                <c:pt idx="1">
                  <c:v>Freeman Hospital (207)</c:v>
                </c:pt>
                <c:pt idx="2">
                  <c:v>The Royal Victoria Infirmary (265)</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(499)</c:v>
                </c:pt>
                <c:pt idx="1">
                  <c:v>Freeman Hospital (207)</c:v>
                </c:pt>
                <c:pt idx="2">
                  <c:v>The Royal Victoria Infirmary (265)</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0.75096783878695206</c:v>
                </c:pt>
                <c:pt idx="1">
                  <c:v>0.66102012572219593</c:v>
                </c:pt>
                <c:pt idx="2">
                  <c:v>0.77589522097924224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Freeman Hospital (209)</c:v>
                </c:pt>
                <c:pt idx="2">
                  <c:v>The Royal Victoria Infirmary (271)</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Freeman Hospital (209)</c:v>
                </c:pt>
                <c:pt idx="2">
                  <c:v>The Royal Victoria Infirmary (271)</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Freeman Hospital (209)</c:v>
                </c:pt>
                <c:pt idx="2">
                  <c:v>The Royal Victoria Infirmary (271)</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Freeman Hospital (209)</c:v>
                </c:pt>
                <c:pt idx="2">
                  <c:v>The Royal Victoria Infirmary (271)</c:v>
                </c:pt>
                <c:pt idx="3">
                  <c:v>Northern Centre For Cancer Care (-)</c:v>
                </c:pt>
                <c:pt idx="4">
                  <c:v>Wheatfield Court (-)</c:v>
                </c:pt>
              </c:strCache>
            </c:strRef>
          </c:cat>
          <c:val>
            <c:numRef>
              <c:f>Sheet1!$G$2:$G$6</c:f>
              <c:numCache>
                <c:formatCode>0.0;;</c:formatCode>
                <c:ptCount val="5"/>
                <c:pt idx="0">
                  <c:v>8.298618668245485</c:v>
                </c:pt>
                <c:pt idx="1">
                  <c:v>8.4856448193525473</c:v>
                </c:pt>
                <c:pt idx="2">
                  <c:v>8.1535333294554349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Freeman Hospital (209)</c:v>
                </c:pt>
                <c:pt idx="2">
                  <c:v>The Royal Victoria Infirmary (271)</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Freeman Hospital (209)</c:v>
                </c:pt>
                <c:pt idx="2">
                  <c:v>The Royal Victoria Infirmary (271)</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(508)</c:v>
                </c:pt>
                <c:pt idx="1">
                  <c:v>Freeman Hospital (209)</c:v>
                </c:pt>
                <c:pt idx="2">
                  <c:v>The Royal Victoria Infirmary (271)</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1.701381331754515</c:v>
                </c:pt>
                <c:pt idx="1">
                  <c:v>1.5143551806474527</c:v>
                </c:pt>
                <c:pt idx="2">
                  <c:v>1.8464666705445651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7.9788065918278566</c:v>
                </c:pt>
                <c:pt idx="1">
                  <c:v>7.7756398992361628</c:v>
                </c:pt>
                <c:pt idx="2">
                  <c:v>7.3153626683634236</c:v>
                </c:pt>
                <c:pt idx="3">
                  <c:v>7.0566265599511304</c:v>
                </c:pt>
                <c:pt idx="4">
                  <c:v>7.0316126566652777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6.4597223161976283</c:v>
                </c:pt>
                <c:pt idx="1">
                  <c:v>6.4062939867370527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8.5629756261112</c:v>
                </c:pt>
                <c:pt idx="1">
                  <c:v>8.5410645318833058</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8.7222233719069457</c:v>
                </c:pt>
                <c:pt idx="1">
                  <c:v>8.6442492411979526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8.7744498019078936</c:v>
                </c:pt>
                <c:pt idx="1">
                  <c:v>8.8458539625962143</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0.25961185893474514</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0.40672460731950899</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0.11339177963359504</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1.1837940296415912</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0.11339177963359504</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0.40672460731950899</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0.47306823387331143</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7.8628779865594733</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4.0898132626240802</c:v>
                </c:pt>
                <c:pt idx="1">
                  <c:v>3.6155154296244851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0">
                  <c:v>8.1975489259873431</c:v>
                </c:pt>
                <c:pt idx="1">
                  <c:v>8.3495315775843366</c:v>
                </c:pt>
                <c:pt idx="2">
                  <c:v>7.4768493725695579</c:v>
                </c:pt>
                <c:pt idx="3">
                  <c:v>7.1174921570043947</c:v>
                </c:pt>
                <c:pt idx="4">
                  <c:v>5.8730566770205854</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9.5150885268383583</c:v>
                </c:pt>
                <c:pt idx="1">
                  <c:v>9.3391463030087536</c:v>
                </c:pt>
                <c:pt idx="2">
                  <c:v>9.260666533012138</c:v>
                </c:pt>
                <c:pt idx="3">
                  <c:v>9.0020835415573295</c:v>
                </c:pt>
                <c:pt idx="4">
                  <c:v>9.0275135376397682</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8.7185879291571187</c:v>
                </c:pt>
                <c:pt idx="1">
                  <c:v>8.7327428394711912</c:v>
                </c:pt>
                <c:pt idx="2">
                  <c:v>8.5128573341386673</c:v>
                </c:pt>
                <c:pt idx="3">
                  <c:v>8.2094369632539888</c:v>
                </c:pt>
                <c:pt idx="4">
                  <c:v>8.1836616498443995</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8.6976603573749678</c:v>
                </c:pt>
                <c:pt idx="1">
                  <c:v>8.125069246421857</c:v>
                </c:pt>
                <c:pt idx="2">
                  <c:v>7.9046710160412674</c:v>
                </c:pt>
                <c:pt idx="3">
                  <c:v>7.915225174851706</c:v>
                </c:pt>
                <c:pt idx="4">
                  <c:v>7.9404286745389898</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9.6639065130192847</c:v>
                </c:pt>
                <c:pt idx="1">
                  <c:v>9.6001495813503244</c:v>
                </c:pt>
                <c:pt idx="2">
                  <c:v>9.5341667537562653</c:v>
                </c:pt>
                <c:pt idx="3">
                  <c:v>9.546338412422477</c:v>
                </c:pt>
                <c:pt idx="4">
                  <c:v>9.3655549073178364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8.9733659044495386</c:v>
                </c:pt>
                <c:pt idx="1">
                  <c:v>8.8785486072222692</c:v>
                </c:pt>
                <c:pt idx="2">
                  <c:v>9.0380708633202111</c:v>
                </c:pt>
                <c:pt idx="3">
                  <c:v>8.8176821402697634</c:v>
                </c:pt>
                <c:pt idx="4">
                  <c:v>8.8144820230462457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9.5765957762174931</c:v>
                </c:pt>
                <c:pt idx="1">
                  <c:v>9.4545999102627771</c:v>
                </c:pt>
                <c:pt idx="2">
                  <c:v>9.373231789153003</c:v>
                </c:pt>
                <c:pt idx="3">
                  <c:v>9.274659654396368</c:v>
                </c:pt>
                <c:pt idx="4">
                  <c:v>9.3691855744849519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9.0683798480626141</c:v>
                </c:pt>
                <c:pt idx="1">
                  <c:v>8.9700743151965092</c:v>
                </c:pt>
                <c:pt idx="2">
                  <c:v>9.0855265049776488</c:v>
                </c:pt>
                <c:pt idx="3">
                  <c:v>8.9504442855961113</c:v>
                </c:pt>
                <c:pt idx="4">
                  <c:v>8.9549813245611176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9.1384704144837361</c:v>
                </c:pt>
                <c:pt idx="1">
                  <c:v>8.9672447838190283</c:v>
                </c:pt>
                <c:pt idx="2">
                  <c:v>8.9474675690101559</c:v>
                </c:pt>
                <c:pt idx="3">
                  <c:v>8.6338539274955313</c:v>
                </c:pt>
                <c:pt idx="4">
                  <c:v>8.7945042554070785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0.34034567717070896</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0.57000023489162643</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0.1589118038662356</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1.6590165994774502</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0.1589118038662356</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0.57000023489162555</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0.5272823398691493</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7.6546330007483938</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9.3245206572650936</c:v>
                </c:pt>
                <c:pt idx="1">
                  <c:v>9.2919225023856491</c:v>
                </c:pt>
                <c:pt idx="2">
                  <c:v>9.0689743349343797</c:v>
                </c:pt>
                <c:pt idx="3">
                  <c:v>8.8490104107585381</c:v>
                </c:pt>
                <c:pt idx="4">
                  <c:v>9.098902836335979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9.066371572896136</c:v>
                </c:pt>
                <c:pt idx="1">
                  <c:v>8.8959557887211247</c:v>
                </c:pt>
                <c:pt idx="2">
                  <c:v>9.0059466432505531</c:v>
                </c:pt>
                <c:pt idx="3">
                  <c:v>8.7148074959373059</c:v>
                </c:pt>
                <c:pt idx="4">
                  <c:v>8.92743668563722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8.4663058513433533</c:v>
                </c:pt>
                <c:pt idx="1">
                  <c:v>7.6418633741126847</c:v>
                </c:pt>
                <c:pt idx="2">
                  <c:v>7.4961975380427264</c:v>
                </c:pt>
                <c:pt idx="3">
                  <c:v>7.4869980976735047</c:v>
                </c:pt>
                <c:pt idx="4">
                  <c:v>7.5100615802419011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8.5233904800842222</c:v>
                </c:pt>
                <c:pt idx="1">
                  <c:v>8.1878804244266377</c:v>
                </c:pt>
                <c:pt idx="2">
                  <c:v>8.1311949782323385</c:v>
                </c:pt>
                <c:pt idx="3">
                  <c:v>7.7211047455435633</c:v>
                </c:pt>
                <c:pt idx="4">
                  <c:v>7.8898764380790762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7.7571882024147953</c:v>
                </c:pt>
                <c:pt idx="1">
                  <c:v>7.3241513419784754</c:v>
                </c:pt>
                <c:pt idx="2">
                  <c:v>7.4112154345069738</c:v>
                </c:pt>
                <c:pt idx="3">
                  <c:v>7.1829461571875379</c:v>
                </c:pt>
                <c:pt idx="4">
                  <c:v>7.3124448912570514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9.237073436752107</c:v>
                </c:pt>
                <c:pt idx="1">
                  <c:v>9.0596171770611527</c:v>
                </c:pt>
                <c:pt idx="2">
                  <c:v>9.0882659642005272</c:v>
                </c:pt>
                <c:pt idx="3">
                  <c:v>9.0972764573823035</c:v>
                </c:pt>
                <c:pt idx="4">
                  <c:v>9.0065026858881279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8.1693725653516278</c:v>
                </c:pt>
                <c:pt idx="1">
                  <c:v>8.0250460203578111</c:v>
                </c:pt>
                <c:pt idx="2">
                  <c:v>8.054218390198562</c:v>
                </c:pt>
                <c:pt idx="3">
                  <c:v>7.8497982854242423</c:v>
                </c:pt>
                <c:pt idx="4">
                  <c:v>7.9059234750098168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9.5706156092766399</c:v>
                </c:pt>
                <c:pt idx="1">
                  <c:v>9.437494378405999</c:v>
                </c:pt>
                <c:pt idx="2">
                  <c:v>9.6159083554803679</c:v>
                </c:pt>
                <c:pt idx="3">
                  <c:v>9.4227982653248201</c:v>
                </c:pt>
                <c:pt idx="4">
                  <c:v>9.5450894199253042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9.1010009363183357</c:v>
                </c:pt>
                <c:pt idx="1">
                  <c:v>9.0292707817641276</c:v>
                </c:pt>
                <c:pt idx="2">
                  <c:v>9.0839363253349958</c:v>
                </c:pt>
                <c:pt idx="3">
                  <c:v>8.8891401470887121</c:v>
                </c:pt>
                <c:pt idx="4">
                  <c:v>8.9061814775649317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8.6973928813671151</c:v>
                </c:pt>
                <c:pt idx="1">
                  <c:v>8.5798705582514394</c:v>
                </c:pt>
                <c:pt idx="2">
                  <c:v>8.2610544245730804</c:v>
                </c:pt>
                <c:pt idx="3">
                  <c:v>8.3817527476390481</c:v>
                </c:pt>
                <c:pt idx="4">
                  <c:v>8.3144512496432164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Sheet1!$B$2:$B$6</c:f>
              <c:numCache>
                <c:formatCode>0.0</c:formatCode>
                <c:ptCount val="5"/>
                <c:pt idx="0">
                  <c:v>6.7829882939395656</c:v>
                </c:pt>
                <c:pt idx="1">
                  <c:v>7.013622918866055</c:v>
                </c:pt>
                <c:pt idx="2">
                  <c:v>7.0941815486112274</c:v>
                </c:pt>
                <c:pt idx="3">
                  <c:v>7.1479140837361372</c:v>
                </c:pt>
                <c:pt idx="4">
                  <c:v>7.1792819238420194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South Tyneside and Sunderland NHS Foundation Trust</c:v>
                </c:pt>
                <c:pt idx="3">
                  <c:v>Mid Yorkshire Teaching NHS Trust</c:v>
                </c:pt>
                <c:pt idx="4">
                  <c:v>Calderdale and Huddersfield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7.5015656109058133</c:v>
                </c:pt>
                <c:pt idx="1">
                  <c:v>7.3837282212659749</c:v>
                </c:pt>
                <c:pt idx="2">
                  <c:v>7.3602217702679544</c:v>
                </c:pt>
                <c:pt idx="3">
                  <c:v>6.9228905868589807</c:v>
                </c:pt>
                <c:pt idx="4">
                  <c:v>7.1928949600040459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5.8420883001100616</c:v>
                </c:pt>
                <c:pt idx="1">
                  <c:v>5.7140267775002096</c:v>
                </c:pt>
                <c:pt idx="2">
                  <c:v>5.9286842490114777</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8.8222263098597757</c:v>
                </c:pt>
                <c:pt idx="1">
                  <c:v>8.5433372064621302</c:v>
                </c:pt>
                <c:pt idx="2">
                  <c:v>8.4565728652222187</c:v>
                </c:pt>
                <c:pt idx="3">
                  <c:v>7.8598352711775261</c:v>
                </c:pt>
                <c:pt idx="4">
                  <c:v>8.5942558889858329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7.7989018703400816</c:v>
                </c:pt>
                <c:pt idx="1">
                  <c:v>7.5886005028210937</c:v>
                </c:pt>
                <c:pt idx="2">
                  <c:v>7.523427426687828</c:v>
                </c:pt>
                <c:pt idx="3">
                  <c:v>7.1693694107160182</c:v>
                </c:pt>
                <c:pt idx="4">
                  <c:v>6.9919061331411463</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7.1058464406966948</c:v>
                </c:pt>
                <c:pt idx="1">
                  <c:v>8.2529120751597365</c:v>
                </c:pt>
                <c:pt idx="2">
                  <c:v>7.9554946351350662</c:v>
                </c:pt>
                <c:pt idx="3">
                  <c:v>7.7962983377384454</c:v>
                </c:pt>
                <c:pt idx="4">
                  <c:v>8.08500482318113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9.1227467068218377</c:v>
                </c:pt>
                <c:pt idx="1">
                  <c:v>9.0253857570252478</c:v>
                </c:pt>
                <c:pt idx="2">
                  <c:v>9.128855498400922</c:v>
                </c:pt>
                <c:pt idx="3">
                  <c:v>9.1328430717698019</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5.101820055198016</c:v>
                </c:pt>
                <c:pt idx="1">
                  <c:v>4.686166666213138</c:v>
                </c:pt>
                <c:pt idx="2">
                  <c:v>4.5760908343227733</c:v>
                </c:pt>
                <c:pt idx="3">
                  <c:v>4.6037746926907266</c:v>
                </c:pt>
                <c:pt idx="4">
                  <c:v>4.5497251737979152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7.1598896358638751</c:v>
                </c:pt>
                <c:pt idx="1">
                  <c:v>7.0021844322212132</c:v>
                </c:pt>
                <c:pt idx="2">
                  <c:v>7.3002184431041988</c:v>
                </c:pt>
                <c:pt idx="3">
                  <c:v>6.7329236608280283</c:v>
                </c:pt>
                <c:pt idx="4">
                  <c:v>6.9677008730393064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8.2656289262590512</c:v>
                </c:pt>
                <c:pt idx="1">
                  <c:v>8.2871653873000781</c:v>
                </c:pt>
                <c:pt idx="2">
                  <c:v>8.2050573441039933</c:v>
                </c:pt>
                <c:pt idx="3">
                  <c:v>7.6578760164304942</c:v>
                </c:pt>
                <c:pt idx="4">
                  <c:v>8.4617305249112373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8.2942685773822973</c:v>
                </c:pt>
                <c:pt idx="1">
                  <c:v>8.4859895506698066</c:v>
                </c:pt>
                <c:pt idx="2">
                  <c:v>8.7210501019862257</c:v>
                </c:pt>
                <c:pt idx="3">
                  <c:v>8.4196894865344269</c:v>
                </c:pt>
                <c:pt idx="4">
                  <c:v>8.2898893000297864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Sheet1!$B$2:$B$6</c:f>
              <c:numCache>
                <c:formatCode>0.0</c:formatCode>
                <c:ptCount val="5"/>
                <c:pt idx="0">
                  <c:v>8.0388545502628528</c:v>
                </c:pt>
                <c:pt idx="1">
                  <c:v>7.636110052961385</c:v>
                </c:pt>
                <c:pt idx="2">
                  <c:v>7.6207316140147254</c:v>
                </c:pt>
                <c:pt idx="3">
                  <c:v>7.6165825729703656</c:v>
                </c:pt>
                <c:pt idx="4">
                  <c:v>7.6008566237805857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Gateshead Health NHS Foundation Trust</c:v>
                </c:pt>
                <c:pt idx="2">
                  <c:v>Northern Lincolnshire and Goole NHS Foundation Trust</c:v>
                </c:pt>
                <c:pt idx="3">
                  <c:v>South Tees Hospitals NHS Foundation Trust</c:v>
                </c:pt>
                <c:pt idx="4">
                  <c:v>Leeds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9.1470087574029275</c:v>
                </c:pt>
                <c:pt idx="1">
                  <c:v>9.1075903532241664</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9.4499374713039952</c:v>
                </c:pt>
                <c:pt idx="1">
                  <c:v>9.3375981776310493</c:v>
                </c:pt>
                <c:pt idx="2">
                  <c:v>9.3560698300666409</c:v>
                </c:pt>
                <c:pt idx="3">
                  <c:v>9.2241039153922983</c:v>
                </c:pt>
                <c:pt idx="4">
                  <c:v>9.2490321612130479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8.7168104880726567</c:v>
                </c:pt>
                <c:pt idx="1">
                  <c:v>8.5656191098190373</c:v>
                </c:pt>
                <c:pt idx="2">
                  <c:v>8.418445446412921</c:v>
                </c:pt>
                <c:pt idx="3">
                  <c:v>8.3318817622891963</c:v>
                </c:pt>
                <c:pt idx="4">
                  <c:v>8.298618668245485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Your Trust</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7.279078195242767</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0.82828282828282829</c:v>
                </c:pt>
                <c:pt idx="1">
                  <c:v>0.17171717171717171</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0.33919570914958541</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0.10916909057790569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1.1397097573132902</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0.10916909057790658</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0.39157825761446396</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1.2915644886211988</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3.6155154296244851</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0.30826820746499273</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0.21269054779730823</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5.9296534539488022E-2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0.61904737533095044</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5.9296534539488022E-2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4.7867777266812794E-2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8.8458539625962143</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0.24239723622495823</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0.29169018537331315</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8.1321042852837699E-2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0.84898010529940748</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8.1321042852838588E-2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0.29169018537331226</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0.13051900060216148</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8.6442492411979526</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0.1577653641628709</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0.25580705759371281</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7.1317095109020734E-2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0.74454031565818823</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7.1317095109021622E-2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0.25580705759371192</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0.41468441344039952</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8.5410645318833058</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9.0103567251333061E-2</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0.15403940482375234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1.6081494474214582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0.15403940482375145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0.55252344253806207</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1.3661170819308204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6.4062939867370527</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3.0925677964452447E-2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0.25493698034463463</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7.1074524077133105E-2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0.7420079086332585</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7.1074524077133105E-2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0.25493698034463463</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0.26063901458708116</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9.0275135376397682</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0.22738596039238601</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0.19374340893452136</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2.0226535955269993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0.19374340893452224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0.69493760636145563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0.54026167895876043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5.8730566770205854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Sheet1!$B$2:$B$6</c:f>
              <c:numCache>
                <c:formatCode>0.0</c:formatCode>
                <c:ptCount val="5"/>
                <c:pt idx="0">
                  <c:v>7.2699134819488993</c:v>
                </c:pt>
                <c:pt idx="1">
                  <c:v>7.560976576688871</c:v>
                </c:pt>
                <c:pt idx="2">
                  <c:v>7.6454124181783154</c:v>
                </c:pt>
                <c:pt idx="3">
                  <c:v>7.6827497736369708</c:v>
                </c:pt>
                <c:pt idx="4">
                  <c:v>7.7361807285451976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Airedale NHS Foundation Trust</c:v>
                </c:pt>
                <c:pt idx="3">
                  <c:v>Leeds Teaching Hospitals NHS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Sheet1!$B$2:$B$6</c:f>
              <c:numCache>
                <c:formatCode>0.0</c:formatCode>
                <c:ptCount val="5"/>
                <c:pt idx="0">
                  <c:v>8.5169049355203814</c:v>
                </c:pt>
                <c:pt idx="1">
                  <c:v>8.3610224878996728</c:v>
                </c:pt>
                <c:pt idx="2">
                  <c:v>8.2965006044216469</c:v>
                </c:pt>
                <c:pt idx="3">
                  <c:v>8.2563351134059655</c:v>
                </c:pt>
                <c:pt idx="4">
                  <c:v>8.2438645674428521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 Cumbria Integrated Care NHS Foundation Trust</c:v>
                </c:pt>
                <c:pt idx="2">
                  <c:v>Northumbria Healthcare NHS Foundation Trust</c:v>
                </c:pt>
                <c:pt idx="3">
                  <c:v>Hull University Teaching Hospitals NHS Trust</c:v>
                </c:pt>
                <c:pt idx="4">
                  <c:v>Gateshead Health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Your Trust</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7.8238074926762504</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6.4327485380116955E-2</c:v>
                </c:pt>
                <c:pt idx="1">
                  <c:v>6.8226120857699801E-2</c:v>
                </c:pt>
                <c:pt idx="2">
                  <c:v>0.24561403508771931</c:v>
                </c:pt>
                <c:pt idx="3">
                  <c:v>0.62183235867446396</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1.1888446737383873E-2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0.19108707667428071</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5.327364830930037E-2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0.55616930089252747</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5.327364830930037E-2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0.13977612009308338</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9.3655549073178364</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2.3030126848924581E-2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0.6158980726945309</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0.17170777788930813</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1.7926047458220182</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0.17170777788930813</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0.6158980726945309</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0.47121605640209374</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6.0452243444619844</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9.0443585539829563E-2</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0.45203119167053263</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0.12602291661480702</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1.3156613007459015</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0.12602291661480614</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0.45203119167053352</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0.15089669408402884</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7.5841678872180323</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0.43373059240031964</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0.35118211046483605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9.7906946775432324E-2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1.0221345800172514</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9.7906946775431436E-2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0.35118211046483694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0.48874748998352402</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7.9404286745389898</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0.31148437467380408</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0.10634371887945449</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1.110213279182747</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0.10634371887945271</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0.38144394101499302</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0.47804478224112756</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8.1836616498443995</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Sheet1!$B$2:$B$6</c:f>
              <c:numCache>
                <c:formatCode>0.0</c:formatCode>
                <c:ptCount val="5"/>
                <c:pt idx="0">
                  <c:v>8.2666900620897188</c:v>
                </c:pt>
                <c:pt idx="1">
                  <c:v>8.4273242876014045</c:v>
                </c:pt>
                <c:pt idx="2">
                  <c:v>8.6312353991728923</c:v>
                </c:pt>
                <c:pt idx="3">
                  <c:v>8.6620091352389679</c:v>
                </c:pt>
                <c:pt idx="4">
                  <c:v>8.672360623226913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Mid Yorkshire Teaching NHS Trust</c:v>
                </c:pt>
                <c:pt idx="2">
                  <c:v>Calderdale and Huddersfield NHS Foundation Trust</c:v>
                </c:pt>
                <c:pt idx="3">
                  <c:v>Bradford Teaching Hospitals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Sheet1!$B$2:$B$6</c:f>
              <c:numCache>
                <c:formatCode>0.0</c:formatCode>
                <c:ptCount val="5"/>
                <c:pt idx="0">
                  <c:v>9.1883261099534916</c:v>
                </c:pt>
                <c:pt idx="1">
                  <c:v>9.1080508595345115</c:v>
                </c:pt>
                <c:pt idx="2">
                  <c:v>9.075257796491444</c:v>
                </c:pt>
                <c:pt idx="3">
                  <c:v>9.0687295516845197</c:v>
                </c:pt>
                <c:pt idx="4">
                  <c:v>9.0462163073641051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Harrogate and District NHS Foundation Trust</c:v>
                </c:pt>
                <c:pt idx="2">
                  <c:v>South Tees Hospitals NHS Foundation Trust</c:v>
                </c:pt>
                <c:pt idx="3">
                  <c:v>Sheffield Teaching Hospitals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Your Trust</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9.0462163073641051</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0.21653054304364616</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7.1518630426409047E-2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0.74664431566820255</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7.1518630426409047E-2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0.25652994397128026</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0.17773383701816137</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8.9549813245611176</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3.5305555643674325E-2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0.20660152403932308</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5.7598960240506258E-2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0.60132494142523285</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5.7598960240506258E-2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0.20660152403932308</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0.18722627258092039</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9.3691855744849519</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0.93762183235867436</c:v>
                </c:pt>
                <c:pt idx="1">
                  <c:v>1.1695906432748541E-2</c:v>
                </c:pt>
                <c:pt idx="2">
                  <c:v>1.9493177387914229E-2</c:v>
                </c:pt>
                <c:pt idx="3">
                  <c:v>3.8986354775828458E-3</c:v>
                </c:pt>
                <c:pt idx="4">
                  <c:v>0</c:v>
                </c:pt>
                <c:pt idx="5">
                  <c:v>2.7290448343079921E-2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1.7309298216265923E-2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0.25102872295010137</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6.9984931135724793E-2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0.73063271350936176</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6.9984931135724793E-2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0.25102872295010137</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0.41231353110387481</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8.8144820230462457</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Sheet1!$B$2:$B$6</c:f>
              <c:numCache>
                <c:formatCode>0.0</c:formatCode>
                <c:ptCount val="5"/>
                <c:pt idx="0">
                  <c:v>7.9165546728157334</c:v>
                </c:pt>
                <c:pt idx="1">
                  <c:v>7.9558181405264436</c:v>
                </c:pt>
                <c:pt idx="2">
                  <c:v>8.2079643493151391</c:v>
                </c:pt>
                <c:pt idx="3">
                  <c:v>8.2571885269045531</c:v>
                </c:pt>
                <c:pt idx="4">
                  <c:v>8.2802279658939746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South Tyneside and Sunderland NHS Foundation Trust</c:v>
                </c:pt>
                <c:pt idx="3">
                  <c:v>Bradford Teaching Hospitals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Sheet1!$B$2:$B$6</c:f>
              <c:numCache>
                <c:formatCode>0.0</c:formatCode>
                <c:ptCount val="5"/>
                <c:pt idx="0">
                  <c:v>8.8318972844161756</c:v>
                </c:pt>
                <c:pt idx="1">
                  <c:v>8.8134751111316891</c:v>
                </c:pt>
                <c:pt idx="2">
                  <c:v>8.7557194372017406</c:v>
                </c:pt>
                <c:pt idx="3">
                  <c:v>8.6806630149891255</c:v>
                </c:pt>
                <c:pt idx="4">
                  <c:v>8.603127980489413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North Cumbria Integrated Care NHS Foundation Trust</c:v>
                </c:pt>
                <c:pt idx="3">
                  <c:v>Doncaster and Bassetlaw Teaching Hospitals NHS Foundation Trust</c:v>
                </c:pt>
                <c:pt idx="4">
                  <c:v>County Durham and Darlington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Your Trust</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8.5827263394055446</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0.27797625000939963</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0.36120736856729518</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0.1007019137802958</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1.0513136374770884</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0.10070191378029492</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0.36120736856729607</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0.80949894748274787</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7.5100615802419011</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0.12998877440947165</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0.2703514709079089</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7.5371968799336386E-2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0.78687261947294473</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7.5371968799336386E-2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0.27035147090790979</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0.14387489113229179</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8.92743668563722</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0.14807712354275715</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0.18486693371477614</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5.1539518957250507E-2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0.53806523743910972</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5.1539518957250507E-2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0.18486693371477614</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0.40831448421841898</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9.098902836335979</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8.8298851254187127E-2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0.23769589840439487</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6.6267839335591106E-2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0.69182680451978129</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6.6267839335591106E-2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0.23769589840439487</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0.43059584281328078</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8.7945042554070785</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Sheet1!$B$2:$B$6</c:f>
              <c:numCache>
                <c:formatCode>0.0</c:formatCode>
                <c:ptCount val="5"/>
                <c:pt idx="0">
                  <c:v>7.8322058914369537</c:v>
                </c:pt>
                <c:pt idx="1">
                  <c:v>7.8767524780005376</c:v>
                </c:pt>
                <c:pt idx="2">
                  <c:v>8.1332930740426779</c:v>
                </c:pt>
                <c:pt idx="3">
                  <c:v>8.1364037014322008</c:v>
                </c:pt>
                <c:pt idx="4">
                  <c:v>8.1702151067795548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Bradford Teaching Hospitals NHS Foundation Trust</c:v>
                </c:pt>
                <c:pt idx="3">
                  <c:v>South Tyneside and Sunderland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Sheet1!$B$2:$B$6</c:f>
              <c:numCache>
                <c:formatCode>0.0</c:formatCode>
                <c:ptCount val="5"/>
                <c:pt idx="0">
                  <c:v>8.6258174404607093</c:v>
                </c:pt>
                <c:pt idx="1">
                  <c:v>8.5633312112091406</c:v>
                </c:pt>
                <c:pt idx="2">
                  <c:v>8.4772880191493645</c:v>
                </c:pt>
                <c:pt idx="3">
                  <c:v>8.4693859447140998</c:v>
                </c:pt>
                <c:pt idx="4">
                  <c:v>8.4326310617116871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Northumbria Healthcare NHS Foundation Trust</c:v>
                </c:pt>
                <c:pt idx="2">
                  <c:v>County Durham and Darlington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0.29504950495049498</c:v>
                </c:pt>
                <c:pt idx="1">
                  <c:v>1.9801980198019798E-3</c:v>
                </c:pt>
                <c:pt idx="2">
                  <c:v>0.65940594059405944</c:v>
                </c:pt>
                <c:pt idx="3">
                  <c:v>1.9801980198019798E-3</c:v>
                </c:pt>
                <c:pt idx="4">
                  <c:v>3.9603960396039613E-3</c:v>
                </c:pt>
                <c:pt idx="5">
                  <c:v>1.386138613861386E-2</c:v>
                </c:pt>
                <c:pt idx="6">
                  <c:v>1.9801980198019798E-3</c:v>
                </c:pt>
                <c:pt idx="7">
                  <c:v>7.9207920792079209E-3</c:v>
                </c:pt>
                <c:pt idx="8">
                  <c:v>1.386138613861386E-2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8.4114956624810748</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0.24031688729115341</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0.32107088185135169</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8.9512161365374432E-2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0.93449421595682214</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8.951216136537532E-2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0.32107088185135169</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0.65486939909264485</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7.9059234750098168</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0.21170550408268518</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5.9427761163819426E-2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0.62041736259912028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5.9427761163819426E-2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0.21316124415134219</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0.31780875935615072</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9.0065026858881279</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0.15582035745175737</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0.26687060567302812</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7.4401529596630489E-2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0.77674137241071861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7.4401529596630489E-2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0.26687060567302723</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0.57715034575343704</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7.3124448912570514</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0.17755979937209965</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0.26845946653433117</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7.484449212560218E-2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0.78136583812460447</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7.4844492125601292E-2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0.26845946653433117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0.61122225012193532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7.8898764380790762</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0.31869462855238684</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0.23649783111971878</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6.5933827134005085E-2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0.68833976470663583</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6.5933827134003309E-2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0.23649783111972056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0.66655606699829129</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8.3144512496432164</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0.34405584370103881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0.17655464103298968</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4.9222113904640707E-2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0.51387185874441244</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4.9222113904640707E-2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0.17655464103298968</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0.37448271257970411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8.9061814775649317</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5.4012866088321232E-2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0.1316482624855233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3.6702551309311104E-2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0.38316940833782809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3.6702551309311104E-2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0.1316482624855233</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8.2229740037501386E-2</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9.5450894199253042</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1">
                  <c:v>1</c:v>
                </c:pt>
                <c:pt idx="2">
                  <c:v>2</c:v>
                </c:pt>
                <c:pt idx="3">
                  <c:v>43</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8.7034147443069259</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8.3492732144110793</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Sheet1!$B$2:$B$6</c:f>
              <c:numCache>
                <c:formatCode>0.0</c:formatCode>
                <c:ptCount val="5"/>
                <c:pt idx="0">
                  <c:v>5.3275584321817391</c:v>
                </c:pt>
                <c:pt idx="1">
                  <c:v>6.3397109057787064</c:v>
                </c:pt>
                <c:pt idx="2">
                  <c:v>6.4587276289327464</c:v>
                </c:pt>
                <c:pt idx="3">
                  <c:v>6.652078623831172</c:v>
                </c:pt>
                <c:pt idx="4">
                  <c:v>6.6662709474571864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Rotherham NHS Foundation Trust</c:v>
                </c:pt>
                <c:pt idx="1">
                  <c:v>York and Scarborough Teaching Hospitals NHS Foundation Trust</c:v>
                </c:pt>
                <c:pt idx="2">
                  <c:v>Bradford Teaching Hospitals NHS Foundation Trust</c:v>
                </c:pt>
                <c:pt idx="3">
                  <c:v>Calderdale and Huddersfield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Sheet1!$B$2:$B$6</c:f>
              <c:numCache>
                <c:formatCode>0.0</c:formatCode>
                <c:ptCount val="5"/>
                <c:pt idx="0">
                  <c:v>8.4372753827243425</c:v>
                </c:pt>
                <c:pt idx="1">
                  <c:v>8.2494334680196761</c:v>
                </c:pt>
                <c:pt idx="2">
                  <c:v>7.7605578061838481</c:v>
                </c:pt>
                <c:pt idx="3">
                  <c:v>7.6274487772776318</c:v>
                </c:pt>
                <c:pt idx="4">
                  <c:v>7.5702809885022768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 Cumbria Integrated Care NHS Foundation Trust</c:v>
                </c:pt>
                <c:pt idx="1">
                  <c:v>Gateshead Health NHS Foundation Trust</c:v>
                </c:pt>
                <c:pt idx="2">
                  <c:v>South Tees Hospitals NHS Foundation Trust</c:v>
                </c:pt>
                <c:pt idx="3">
                  <c:v>Northumbria Healthcare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Your Trust</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7.2319415267275673</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0.5559964716371244</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0.19991004198850693</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2.0870323663328385</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0.19991004198850781</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0.65471753040326419</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7.4398843179330889</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0.60351572372542961</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0.20711105019849452</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2.1622098664473022</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0.20711105019849452</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0.5837932487659856</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7.0239987355220457</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Sheet1!$B$2:$B$6</c:f>
              <c:numCache>
                <c:formatCode>0.0</c:formatCode>
                <c:ptCount val="5"/>
                <c:pt idx="0">
                  <c:v>6.6865198088066604</c:v>
                </c:pt>
                <c:pt idx="1">
                  <c:v>6.7033970071082987</c:v>
                </c:pt>
                <c:pt idx="2">
                  <c:v>6.8141340940960049</c:v>
                </c:pt>
                <c:pt idx="3">
                  <c:v>6.821365841126096</c:v>
                </c:pt>
                <c:pt idx="4">
                  <c:v>6.8275249995369558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The Rotherham NHS Foundation Trust</c:v>
                </c:pt>
                <c:pt idx="2">
                  <c:v>Northern Lincolnshire and Goole NHS Foundation Trust</c:v>
                </c:pt>
                <c:pt idx="3">
                  <c:v>Airedale NHS Foundation Trust</c:v>
                </c:pt>
                <c:pt idx="4">
                  <c:v>Hull University Teaching Hospitals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Sheet1!$B$2:$B$6</c:f>
              <c:numCache>
                <c:formatCode>0.0</c:formatCode>
                <c:ptCount val="5"/>
                <c:pt idx="0">
                  <c:v>7.5454962464756798</c:v>
                </c:pt>
                <c:pt idx="1">
                  <c:v>7.5076080664126161</c:v>
                </c:pt>
                <c:pt idx="2">
                  <c:v>7.4998136719016566</c:v>
                </c:pt>
                <c:pt idx="3">
                  <c:v>7.3591202892972438</c:v>
                </c:pt>
                <c:pt idx="4">
                  <c:v>7.3304533098503244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South Tees Hospitals NHS Foundation Trust</c:v>
                </c:pt>
                <c:pt idx="1">
                  <c:v>Gateshead Health NHS Foundation Trust</c:v>
                </c:pt>
                <c:pt idx="2">
                  <c:v>Northumbria Healthcare NHS Foundation Trust</c:v>
                </c:pt>
                <c:pt idx="3">
                  <c:v>County Durham and Darlington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0">
                  <c:v>1</c:v>
                </c:pt>
                <c:pt idx="1">
                  <c:v>36</c:v>
                </c:pt>
                <c:pt idx="2">
                  <c:v>1</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Your Trust</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7.3304533098503244</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6.8355796795600554E-3</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0.30754609278470468</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8.5741551292031204E-2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0.89512958381721752</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8.5741551292030316E-2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0.30754609278470557</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0.79505981064185605</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6.9919061331411463</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1.1627372416590065</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0.4631928702564263</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0.12913470915397429</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1.3481479716602571</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0.12913470915397518</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0.46319287025642453</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0.16453138027782721</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8.5942558889858329</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8.8165499348505705E-2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0.34121015165248281</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9.5126839214157322E-2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0.99311065303212409</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9.5126839214157322E-2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0.34121015165248281</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1.0823699034004388</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5.9286842490114777</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0.30528053919228615</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8.5442583609637524E-2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0.89200840379326607</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8.5442583609637524E-2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0.30647372657248528</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0.55117542482752047</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7.1928949600040459</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0.30410572023636817</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0.29621907132076064</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8.2583662394653423E-2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0.86216167348838013</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8.2583662394653423E-2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0.29621907132076064</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1.3636836890221682</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6.9677008730393064</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0.34450464005703196</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0.10802693784435702</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1.1277858454452336</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0.10802693784435746</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0.38748147367163899</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0.46211006228572948</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4.5497251737979152</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0.10795082794876265</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0.12597129331028611</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3.5119854747263091E-2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0.36664628164432855</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3.5119854747263091E-2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0.12597129331028611</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0.24824490482735762</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9.1328430717698019</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4.2783609859364802E-2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0.37079975369600149</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0.10337619903646189</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1.0792327946685454</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0.10337619903646278</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0.37079975369600149</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0.62366905348837776</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8.08500482318113</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5.8730566770205854</c:v>
                </c:pt>
                <c:pt idx="1">
                  <c:v>7.5841678872180323</c:v>
                </c:pt>
                <c:pt idx="2">
                  <c:v>6.0452243444619844</c:v>
                </c:pt>
                <c:pt idx="3" formatCode="General">
                  <c:v>8.8458539625962143</c:v>
                </c:pt>
                <c:pt idx="4">
                  <c:v>3.6155154296244851</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6.5850200196343787</c:v>
                </c:pt>
                <c:pt idx="1">
                  <c:v>7.9619392085868821</c:v>
                </c:pt>
                <c:pt idx="2">
                  <c:v>6.3030187844839478</c:v>
                </c:pt>
                <c:pt idx="3" formatCode="General">
                  <c:v>9.0860703319617109</c:v>
                </c:pt>
                <c:pt idx="4">
                  <c:v>3.79949150847817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0.40531178019846514</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0.38460076211707062</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0.10722381700065764</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1.1194013782208518</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0.10722381700065853</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0.38460076211706973</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0.39225535624982921</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6.4403514104819024</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0.17848736243726648</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0.34168008767218616</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9.5257853862961817E-2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0.99447842730598879</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9.5257853862960928E-2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0.34168008767218794</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0.37561481750556425</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8.2898893000297864</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0.69695404524893867</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0.48105894843411878</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0.13411563817371785</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1.4001481612215629</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0.13411563817371785</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0.48105894843411967</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0.7153059667063193</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8.4617305249112373</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Sheet1!$B$2:$B$6</c:f>
              <c:numCache>
                <c:formatCode>0.0</c:formatCode>
                <c:ptCount val="5"/>
                <c:pt idx="0">
                  <c:v>8.5692639612031485</c:v>
                </c:pt>
                <c:pt idx="1">
                  <c:v>8.7158587910408727</c:v>
                </c:pt>
                <c:pt idx="2">
                  <c:v>8.7161817858009609</c:v>
                </c:pt>
                <c:pt idx="3">
                  <c:v>8.7167029038489741</c:v>
                </c:pt>
                <c:pt idx="4">
                  <c:v>8.8710133818257475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South Tyneside and Sunderland NHS Foundation Trust</c:v>
                </c:pt>
                <c:pt idx="2">
                  <c:v>Bradford Teaching Hospitals NHS Foundation Trust</c:v>
                </c:pt>
                <c:pt idx="3">
                  <c:v>The Rotherham NHS Foundation Trust</c:v>
                </c:pt>
                <c:pt idx="4">
                  <c:v>Airedale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Sheet1!$B$2:$B$6</c:f>
              <c:numCache>
                <c:formatCode>0.0</c:formatCode>
                <c:ptCount val="5"/>
                <c:pt idx="0">
                  <c:v>9.3784095717723091</c:v>
                </c:pt>
                <c:pt idx="1">
                  <c:v>9.2239100266355276</c:v>
                </c:pt>
                <c:pt idx="2">
                  <c:v>9.1839774348091723</c:v>
                </c:pt>
                <c:pt idx="3">
                  <c:v>9.1776490555533758</c:v>
                </c:pt>
                <c:pt idx="4">
                  <c:v>9.1653277264534481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North Cumbria Integrated Care NHS Foundation Trust</c:v>
                </c:pt>
                <c:pt idx="3">
                  <c:v>Gateshead Health NHS Foundation Trust</c:v>
                </c:pt>
                <c:pt idx="4">
                  <c:v>Sheffield Teaching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Your Trust</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9.1075903532241664</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0.33826708217480217</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0.20761621632144056</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5.7881848862386676E-2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0.60427825834748461</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5.7881848862386676E-2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0.20761621632144056</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0.21209726004472174</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9.1075903532241664</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Sheet1!$B$2:$B$6</c:f>
              <c:numCache>
                <c:formatCode>0.0</c:formatCode>
                <c:ptCount val="5"/>
                <c:pt idx="0">
                  <c:v>8.6411368866582148</c:v>
                </c:pt>
                <c:pt idx="1">
                  <c:v>8.8126223376394517</c:v>
                </c:pt>
                <c:pt idx="2">
                  <c:v>8.8695571454904698</c:v>
                </c:pt>
                <c:pt idx="3">
                  <c:v>8.9352100244023376</c:v>
                </c:pt>
                <c:pt idx="4">
                  <c:v>8.9603058955465915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South Tyneside and Sunderland NHS Foundation Trust</c:v>
                </c:pt>
                <c:pt idx="3">
                  <c:v>The Rotherham NHS Foundation Trust</c:v>
                </c:pt>
                <c:pt idx="4">
                  <c:v>North Tees and Hartlepool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Sheet1!$B$2:$B$6</c:f>
              <c:numCache>
                <c:formatCode>0.0</c:formatCode>
                <c:ptCount val="5"/>
                <c:pt idx="0">
                  <c:v>9.3422071556657578</c:v>
                </c:pt>
                <c:pt idx="1">
                  <c:v>9.3192599134193479</c:v>
                </c:pt>
                <c:pt idx="2">
                  <c:v>9.3122033522152652</c:v>
                </c:pt>
                <c:pt idx="3">
                  <c:v>9.2531838799942054</c:v>
                </c:pt>
                <c:pt idx="4">
                  <c:v>9.2490321612130479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Sheffield Teaching Hospitals NHS Foundation Trust</c:v>
                </c:pt>
                <c:pt idx="1">
                  <c:v>Northumbria Healthcare NHS Foundation Trust</c:v>
                </c:pt>
                <c:pt idx="2">
                  <c:v>Northern Lincolnshire and Goole NHS Foundation Trust</c:v>
                </c:pt>
                <c:pt idx="3">
                  <c:v>Barnsley Hospital NHS Foundation Trust</c:v>
                </c:pt>
                <c:pt idx="4">
                  <c:v>The Newcastle upon Tyne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Your Trust</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9.2490321612130479</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6.5035417438431944</c:v>
                </c:pt>
                <c:pt idx="1">
                  <c:v>8.4617305249112373</c:v>
                </c:pt>
                <c:pt idx="2">
                  <c:v>7.6546330007483938</c:v>
                </c:pt>
                <c:pt idx="3">
                  <c:v>7.1928949600040459</c:v>
                </c:pt>
                <c:pt idx="4">
                  <c:v>8.3492732144110793</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5.6373932418186374</c:v>
                </c:pt>
                <c:pt idx="1">
                  <c:v>7.6033156939065893</c:v>
                </c:pt>
                <c:pt idx="2">
                  <c:v>6.8928339503528786</c:v>
                </c:pt>
                <c:pt idx="3">
                  <c:v>6.6682953803268443</c:v>
                </c:pt>
                <c:pt idx="4">
                  <c:v>7.8553173356277179</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0.20637732422037836</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0.17057808959956411</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4.7555896048844915E-2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0.49647678163963249</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4.7555896048844915E-2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0.17057808959956411</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0.25732835690230793</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9.2490321612130479</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Sheet1!$B$2:$B$6</c:f>
              <c:numCache>
                <c:formatCode>0.0</c:formatCode>
                <c:ptCount val="5"/>
                <c:pt idx="0">
                  <c:v>7.5544076803293638</c:v>
                </c:pt>
                <c:pt idx="1">
                  <c:v>7.8102274132862508</c:v>
                </c:pt>
                <c:pt idx="2">
                  <c:v>7.8830893150982702</c:v>
                </c:pt>
                <c:pt idx="3">
                  <c:v>7.9817653759506584</c:v>
                </c:pt>
                <c:pt idx="4">
                  <c:v>7.9910829159917176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Mid Yorkshire Teaching NHS Trust</c:v>
                </c:pt>
                <c:pt idx="1">
                  <c:v>Bradford Teaching Hospitals NHS Foundation Trust</c:v>
                </c:pt>
                <c:pt idx="2">
                  <c:v>The Rotherham NHS Foundation Trust</c:v>
                </c:pt>
                <c:pt idx="3">
                  <c:v>York and Scarborough Teaching Hospitals NHS Foundation Trust</c:v>
                </c:pt>
                <c:pt idx="4">
                  <c:v>South Tyneside and Sunderland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Sheet1!$B$2:$B$6</c:f>
              <c:numCache>
                <c:formatCode>0.0</c:formatCode>
                <c:ptCount val="5"/>
                <c:pt idx="0">
                  <c:v>8.610332087883986</c:v>
                </c:pt>
                <c:pt idx="1">
                  <c:v>8.5674681738879332</c:v>
                </c:pt>
                <c:pt idx="2">
                  <c:v>8.4227425151744164</c:v>
                </c:pt>
                <c:pt idx="3">
                  <c:v>8.3931788107895073</c:v>
                </c:pt>
                <c:pt idx="4">
                  <c:v>8.3418011690418901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Northumbria Healthcare NHS Foundation Trust</c:v>
                </c:pt>
                <c:pt idx="1">
                  <c:v>South Tees Hospitals NHS Foundation Trust</c:v>
                </c:pt>
                <c:pt idx="2">
                  <c:v>Sheffield Teaching Hospitals NHS Foundation Trust</c:v>
                </c:pt>
                <c:pt idx="3">
                  <c:v>Gateshead Health NHS Foundation Trust</c:v>
                </c:pt>
                <c:pt idx="4">
                  <c:v>Barnsley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Your Trust</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8.298618668245485</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9.2274452531539097E-2</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0.2602373183134139</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7.255221867471473E-2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0.75743482977254661</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7.2552218674715618E-2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0.26023731831341479</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0.54559971323058853</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8.298618668245485</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(206)</c:v>
                </c:pt>
                <c:pt idx="1">
                  <c:v>Freeman Hospital (129)</c:v>
                </c:pt>
                <c:pt idx="2">
                  <c:v>The Royal Victoria Infirmary (68)</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(206)</c:v>
                </c:pt>
                <c:pt idx="1">
                  <c:v>Freeman Hospital (129)</c:v>
                </c:pt>
                <c:pt idx="2">
                  <c:v>The Royal Victoria Infirmary (68)</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(206)</c:v>
                </c:pt>
                <c:pt idx="1">
                  <c:v>Freeman Hospital (129)</c:v>
                </c:pt>
                <c:pt idx="2">
                  <c:v>The Royal Victoria Infirmary (68)</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(206)</c:v>
                </c:pt>
                <c:pt idx="1">
                  <c:v>Freeman Hospital (129)</c:v>
                </c:pt>
                <c:pt idx="2">
                  <c:v>The Royal Victoria Infirmary (68)</c:v>
                </c:pt>
                <c:pt idx="3">
                  <c:v>Northern Centre For Cancer Care (-)</c:v>
                </c:pt>
                <c:pt idx="4">
                  <c:v>Wheatfield Court (-)</c:v>
                </c:pt>
              </c:strCache>
            </c:strRef>
          </c:cat>
          <c:val>
            <c:numRef>
              <c:f>Sheet1!$G$2:$G$6</c:f>
              <c:numCache>
                <c:formatCode>0.0;;</c:formatCode>
                <c:ptCount val="5"/>
                <c:pt idx="0">
                  <c:v>7.6546330007483938</c:v>
                </c:pt>
                <c:pt idx="1">
                  <c:v>7.7261013416626456</c:v>
                </c:pt>
                <c:pt idx="2">
                  <c:v>7.6515785702797334</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(206)</c:v>
                </c:pt>
                <c:pt idx="1">
                  <c:v>Freeman Hospital (129)</c:v>
                </c:pt>
                <c:pt idx="2">
                  <c:v>The Royal Victoria Infirmary (68)</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(206)</c:v>
                </c:pt>
                <c:pt idx="1">
                  <c:v>Freeman Hospital (129)</c:v>
                </c:pt>
                <c:pt idx="2">
                  <c:v>The Royal Victoria Infirmary (68)</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(206)</c:v>
                </c:pt>
                <c:pt idx="1">
                  <c:v>Freeman Hospital (129)</c:v>
                </c:pt>
                <c:pt idx="2">
                  <c:v>The Royal Victoria Infirmary (68)</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2.3453669992516062</c:v>
                </c:pt>
                <c:pt idx="1">
                  <c:v>2.2738986583373544</c:v>
                </c:pt>
                <c:pt idx="2">
                  <c:v>2.3484214297202666</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(211)</c:v>
                </c:pt>
                <c:pt idx="1">
                  <c:v>Freeman Hospital (132)</c:v>
                </c:pt>
                <c:pt idx="2">
                  <c:v>The Royal Victoria Infirmary (70)</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(211)</c:v>
                </c:pt>
                <c:pt idx="1">
                  <c:v>Freeman Hospital (132)</c:v>
                </c:pt>
                <c:pt idx="2">
                  <c:v>The Royal Victoria Infirmary (70)</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(211)</c:v>
                </c:pt>
                <c:pt idx="1">
                  <c:v>Freeman Hospital (132)</c:v>
                </c:pt>
                <c:pt idx="2">
                  <c:v>The Royal Victoria Infirmary (70)</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(211)</c:v>
                </c:pt>
                <c:pt idx="1">
                  <c:v>Freeman Hospital (132)</c:v>
                </c:pt>
                <c:pt idx="2">
                  <c:v>The Royal Victoria Infirmary (70)</c:v>
                </c:pt>
                <c:pt idx="3">
                  <c:v>Northern Centre For Cancer Care (-)</c:v>
                </c:pt>
                <c:pt idx="4">
                  <c:v>Wheatfield Court (-)</c:v>
                </c:pt>
              </c:strCache>
            </c:strRef>
          </c:cat>
          <c:val>
            <c:numRef>
              <c:f>Sheet1!$G$2:$G$6</c:f>
              <c:numCache>
                <c:formatCode>0.0;;</c:formatCode>
                <c:ptCount val="5"/>
                <c:pt idx="0">
                  <c:v>7.8628779865594733</c:v>
                </c:pt>
                <c:pt idx="1">
                  <c:v>7.6656898643886713</c:v>
                </c:pt>
                <c:pt idx="2">
                  <c:v>8.1963166194164589</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(211)</c:v>
                </c:pt>
                <c:pt idx="1">
                  <c:v>Freeman Hospital (132)</c:v>
                </c:pt>
                <c:pt idx="2">
                  <c:v>The Royal Victoria Infirmary (70)</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(211)</c:v>
                </c:pt>
                <c:pt idx="1">
                  <c:v>Freeman Hospital (132)</c:v>
                </c:pt>
                <c:pt idx="2">
                  <c:v>The Royal Victoria Infirmary (70)</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(211)</c:v>
                </c:pt>
                <c:pt idx="1">
                  <c:v>Freeman Hospital (132)</c:v>
                </c:pt>
                <c:pt idx="2">
                  <c:v>The Royal Victoria Infirmary (70)</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2.1371220134405267</c:v>
                </c:pt>
                <c:pt idx="1">
                  <c:v>2.3343101356113287</c:v>
                </c:pt>
                <c:pt idx="2">
                  <c:v>1.8036833805835411</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(490)</c:v>
                </c:pt>
                <c:pt idx="1">
                  <c:v>Freeman Hospital (206)</c:v>
                </c:pt>
                <c:pt idx="2">
                  <c:v>The Royal Victoria Infirmary (258)</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(490)</c:v>
                </c:pt>
                <c:pt idx="1">
                  <c:v>Freeman Hospital (206)</c:v>
                </c:pt>
                <c:pt idx="2">
                  <c:v>The Royal Victoria Infirmary (258)</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(490)</c:v>
                </c:pt>
                <c:pt idx="1">
                  <c:v>Freeman Hospital (206)</c:v>
                </c:pt>
                <c:pt idx="2">
                  <c:v>The Royal Victoria Infirmary (258)</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(490)</c:v>
                </c:pt>
                <c:pt idx="1">
                  <c:v>Freeman Hospital (206)</c:v>
                </c:pt>
                <c:pt idx="2">
                  <c:v>The Royal Victoria Infirmary (258)</c:v>
                </c:pt>
                <c:pt idx="3">
                  <c:v>Northern Centre For Cancer Care (-)</c:v>
                </c:pt>
                <c:pt idx="4">
                  <c:v>Wheatfield Court (-)</c:v>
                </c:pt>
              </c:strCache>
            </c:strRef>
          </c:cat>
          <c:val>
            <c:numRef>
              <c:f>Sheet1!$G$2:$G$6</c:f>
              <c:numCache>
                <c:formatCode>0.0;;</c:formatCode>
                <c:ptCount val="5"/>
                <c:pt idx="0">
                  <c:v>7.0316126566652777</c:v>
                </c:pt>
                <c:pt idx="1">
                  <c:v>7.8913330268958788</c:v>
                </c:pt>
                <c:pt idx="2">
                  <c:v>6.578705630354575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(490)</c:v>
                </c:pt>
                <c:pt idx="1">
                  <c:v>Freeman Hospital (206)</c:v>
                </c:pt>
                <c:pt idx="2">
                  <c:v>The Royal Victoria Infirmary (258)</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(490)</c:v>
                </c:pt>
                <c:pt idx="1">
                  <c:v>Freeman Hospital (206)</c:v>
                </c:pt>
                <c:pt idx="2">
                  <c:v>The Royal Victoria Infirmary (258)</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(490)</c:v>
                </c:pt>
                <c:pt idx="1">
                  <c:v>Freeman Hospital (206)</c:v>
                </c:pt>
                <c:pt idx="2">
                  <c:v>The Royal Victoria Infirmary (258)</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2.9683873433347223</c:v>
                </c:pt>
                <c:pt idx="1">
                  <c:v>2.1086669731041212</c:v>
                </c:pt>
                <c:pt idx="2">
                  <c:v>3.421294369645425</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(230)</c:v>
                </c:pt>
                <c:pt idx="1">
                  <c:v>Freeman Hospital (55)</c:v>
                </c:pt>
                <c:pt idx="2">
                  <c:v>The Royal Victoria Infirmary (165)</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(230)</c:v>
                </c:pt>
                <c:pt idx="1">
                  <c:v>Freeman Hospital (55)</c:v>
                </c:pt>
                <c:pt idx="2">
                  <c:v>The Royal Victoria Infirmary (165)</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(230)</c:v>
                </c:pt>
                <c:pt idx="1">
                  <c:v>Freeman Hospital (55)</c:v>
                </c:pt>
                <c:pt idx="2">
                  <c:v>The Royal Victoria Infirmary (165)</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(230)</c:v>
                </c:pt>
                <c:pt idx="1">
                  <c:v>Freeman Hospital (55)</c:v>
                </c:pt>
                <c:pt idx="2">
                  <c:v>The Royal Victoria Infirmary (165)</c:v>
                </c:pt>
                <c:pt idx="3">
                  <c:v>Northern Centre For Cancer Care (-)</c:v>
                </c:pt>
                <c:pt idx="4">
                  <c:v>Wheatfield Court (-)</c:v>
                </c:pt>
              </c:strCache>
            </c:strRef>
          </c:cat>
          <c:val>
            <c:numRef>
              <c:f>Sheet1!$G$2:$G$6</c:f>
              <c:numCache>
                <c:formatCode>0.0;;</c:formatCode>
                <c:ptCount val="5"/>
                <c:pt idx="0">
                  <c:v>6.5035417438431944</c:v>
                </c:pt>
                <c:pt idx="1">
                  <c:v>6.7503247029561786</c:v>
                </c:pt>
                <c:pt idx="2">
                  <c:v>6.4007767833507883</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(230)</c:v>
                </c:pt>
                <c:pt idx="1">
                  <c:v>Freeman Hospital (55)</c:v>
                </c:pt>
                <c:pt idx="2">
                  <c:v>The Royal Victoria Infirmary (165)</c:v>
                </c:pt>
                <c:pt idx="3">
                  <c:v>Northern Centre For Cancer Care (-)</c:v>
                </c:pt>
                <c:pt idx="4">
                  <c:v>Wheatfield Court (-)</c:v>
                </c:pt>
              </c:strCache>
            </c:strRef>
          </c:cat>
          <c:val>
            <c:numRef>
              <c:f>Sheet1!$H$2:$H$6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(230)</c:v>
                </c:pt>
                <c:pt idx="1">
                  <c:v>Freeman Hospital (55)</c:v>
                </c:pt>
                <c:pt idx="2">
                  <c:v>The Royal Victoria Infirmary (165)</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(230)</c:v>
                </c:pt>
                <c:pt idx="1">
                  <c:v>Freeman Hospital (55)</c:v>
                </c:pt>
                <c:pt idx="2">
                  <c:v>The Royal Victoria Infirmary (165)</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3.4964582561568056</c:v>
                </c:pt>
                <c:pt idx="1">
                  <c:v>3.2496752970438214</c:v>
                </c:pt>
                <c:pt idx="2">
                  <c:v>3.5992232166492117</c:v>
                </c:pt>
                <c:pt idx="3">
                  <c:v>0</c:v>
                </c:pt>
                <c:pt idx="4">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Sheet1!$D$2:$D$6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Sheet1!$E$2:$E$6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Sheet1!$F$2:$F$6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Sheet1!$G$2:$G$6</c:f>
              <c:numCache>
                <c:formatCode>0.0;;</c:formatCode>
                <c:ptCount val="5"/>
                <c:pt idx="0">
                  <c:v>8.5410645318833058</c:v>
                </c:pt>
                <c:pt idx="1">
                  <c:v>0</c:v>
                </c:pt>
                <c:pt idx="2">
                  <c:v>8.4566173362455608</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Sheet1!$H$2:$H$6</c:f>
              <c:numCache>
                <c:formatCode>0.0;;</c:formatCode>
                <c:ptCount val="5"/>
                <c:pt idx="0">
                  <c:v>0</c:v>
                </c:pt>
                <c:pt idx="1">
                  <c:v>8.9601347738085266</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Sheet1!$I$2:$I$6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Your trust (506)</c:v>
                </c:pt>
                <c:pt idx="1">
                  <c:v>Freeman Hospital (206)</c:v>
                </c:pt>
                <c:pt idx="2">
                  <c:v>The Royal Victoria Infirmary (272)</c:v>
                </c:pt>
                <c:pt idx="3">
                  <c:v>Northern Centre For Cancer Care (-)</c:v>
                </c:pt>
                <c:pt idx="4">
                  <c:v>Wheatfield Court (-)</c:v>
                </c:pt>
              </c:strCache>
            </c:strRef>
          </c:cat>
          <c:val>
            <c:numRef>
              <c:f>Sheet1!$J$2:$J$6</c:f>
              <c:numCache>
                <c:formatCode>0.0;;</c:formatCode>
                <c:ptCount val="5"/>
                <c:pt idx="0">
                  <c:v>0</c:v>
                </c:pt>
                <c:pt idx="1">
                  <c:v>0</c:v>
                </c:pt>
                <c:pt idx="2">
                  <c:v>0</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Sheet1!$C$2:$C$6</c:f>
              <c:numCache>
                <c:formatCode>0.0</c:formatCode>
                <c:ptCount val="5"/>
                <c:pt idx="0">
                  <c:v>1.4589354681166942</c:v>
                </c:pt>
                <c:pt idx="1">
                  <c:v>1.0398652261914734</c:v>
                </c:pt>
                <c:pt idx="2">
                  <c:v>1.5433826637544392</c:v>
                </c:pt>
                <c:pt idx="3">
                  <c:v>0</c:v>
                </c:pt>
                <c:pt idx="4">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0.8</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04/08/2025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04/08/2025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435696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RTD | The Newcastle upon Tyne Hospitals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4356962"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RTD | The Newcastle upon Tyne Hospitals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RTD | The Newcastle upon Tyne Hospitals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The Newcastle upon Tyne Hospitals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335516920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q14. Did you get enough help from staff to eat your meals?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q15. Were you able to get hospital food outside of set mealtimes? This could include additional food if you missed set mealtimes due to opertations/procedures or another reason.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q8_6. Were you ever prevented from sleeping at night by any of the following?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2488978637"/>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1204081841"/>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q7. Thinking about the location(s) selected at Q6, how long did you wait, in total, before you were admitted onto a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q43. Did hospital staff tell you who to contact if you were worried about your condition or treatment after you left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 How did you feel about the length of time you were on the waiting list before your admission to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q35. To what extent did hospital staff involve you in decisions about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7 Individual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4073793725"/>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947371482"/>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Did you have confidence and trust in the doctors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Q35. To what extent did hospital staff involve you in decisions about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The Newcastle upon Tyne Hospitals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The Newcastle upon Tyne Hospitals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513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Waiting in the hospital:</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Length of time waited (in another location) before admission to a ward</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Staff telling patients who to contact if worried about condition/treatment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Waiting list:</a:t>
            </a:r>
            <a:r>
              <a:rPr lang="en-GB" sz="1250">
                <a:solidFill>
                  <a:prstClr val="black"/>
                </a:solidFill>
                <a:latin typeface="Arial"/>
              </a:rPr>
              <a:t> </a:t>
            </a:r>
            <a:r>
              <a:rPr lang="en-GB" sz="1250" b="0">
                <a:solidFill>
                  <a:prstClr val="black"/>
                </a:solidFill>
                <a:latin typeface="Arial"/>
              </a:rPr>
              <a:t>Length of time on waiting list before hospital admission</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Leaving hospital:</a:t>
            </a:r>
            <a:r>
              <a:rPr lang="en-GB" sz="1250">
                <a:solidFill>
                  <a:prstClr val="black"/>
                </a:solidFill>
                <a:latin typeface="Arial"/>
              </a:rPr>
              <a:t> </a:t>
            </a:r>
            <a:r>
              <a:rPr lang="en-GB" sz="1250" b="0">
                <a:solidFill>
                  <a:prstClr val="black"/>
                </a:solidFill>
                <a:latin typeface="Arial"/>
              </a:rPr>
              <a:t>Patients being involved in decisions about them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Individual needs: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Staff taking into account patients' individual needs: Dietary needs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Explaining change of wards</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Help from staff to eat:</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getting enough help from staff to eat meals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Food:</a:t>
            </a:r>
            <a:r>
              <a:rPr lang="en-GB" sz="1250">
                <a:solidFill>
                  <a:prstClr val="black"/>
                </a:solidFill>
                <a:latin typeface="Arial"/>
              </a:rPr>
              <a:t> </a:t>
            </a:r>
            <a:r>
              <a:rPr lang="en-GB" sz="1250" b="0" noProof="0">
                <a:solidFill>
                  <a:prstClr val="black"/>
                </a:solidFill>
                <a:latin typeface="Arial"/>
              </a:rPr>
              <a:t>Patients being able to get hospital food outside of set mealtimes</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being prevented from sleeping at night due to room temperature</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not being prevented from sleeping at night</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347061255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77243480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353193089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70425913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1385000765"/>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211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230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4236166622"/>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310764323"/>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1381691953"/>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12128959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200197253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4460715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339365572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8749573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485458950"/>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095797959"/>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896402015"/>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700351818"/>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709251198"/>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155922017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020941083"/>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173342400"/>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3627409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344482305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275049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1417892445"/>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338320706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86014565"/>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3273307827"/>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4038685797"/>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3728632096"/>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3429912182"/>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96231846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53490723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61631251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727580079"/>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134203127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395954290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2439937028"/>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2936595100"/>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80925741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2380188111"/>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6658694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3234304206"/>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255366876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617288949"/>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270031686"/>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2587903754"/>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834295164"/>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375338739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45952832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100960642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397999972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222035187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2984462445"/>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418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05635468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3625804907"/>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752201030"/>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9869126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3015468124"/>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1206384770"/>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4174590685"/>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9666997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529092724"/>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912852174"/>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762910205"/>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4173101383"/>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3662711395"/>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2236887421"/>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3331870984"/>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323407813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355879730"/>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3018130204"/>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250358929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110828835"/>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2241644561"/>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21792385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177502058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625861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1404542912"/>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788152026"/>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823687307"/>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349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181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3539034362"/>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4048598929"/>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470802663"/>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1482797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646314991"/>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395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2727059925"/>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2305722196"/>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68499813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95071607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18816849"/>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506674522"/>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927450592"/>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262272953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398727778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0361276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381209190"/>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4103865869"/>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295856426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21213965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45234080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639349346"/>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22564010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335000345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682044447"/>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12897245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621402978"/>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407786737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3008838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107794638"/>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145371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422931559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80849092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196326293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318279007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108966901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756383360"/>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187158609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10488234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26285957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50059609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18029723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113424136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318143307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135050894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21031266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408873626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328692906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3622191931"/>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15161006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233293839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143584817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9725759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345688497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68686175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29409166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963601064"/>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33514619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81092069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272698901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217261816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305063460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768826974"/>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658786923"/>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82557433"/>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674850292"/>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152907467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14611217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247394274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8733054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122296215"/>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34772078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3445204109"/>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263552852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77660951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58694968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301017398"/>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249443273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266144775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830258153"/>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133924159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26631223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308398425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64917538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304373182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75807583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2379239153"/>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428436981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9909096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1928056349"/>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506</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291253539"/>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3365494855"/>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14780764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293717030"/>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563;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506</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94;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468609863"/>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62725431"/>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97326059"/>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053999018"/>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975673688"/>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348;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329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28298065"/>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16154486"/>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25213986"/>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369;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334;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298;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8412931"/>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71296057"/>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842430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54380744"/>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813368265"/>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526;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630;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930239332"/>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3349370098"/>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3140235124"/>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83%</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43%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513</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58%</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49%</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42%</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2138642935"/>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2159294688"/>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280339538"/>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6118196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6027801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483290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00049728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4769304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07568544"/>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87377564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62973599"/>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60901856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571;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5902867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953243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29971350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578;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460</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11231546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837256436"/>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9911785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9720629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16104081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451;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5069093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4188510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59110061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3602901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499;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491;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422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12499683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291787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65241572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505;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487;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70758740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8981816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552;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352;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349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2956149293"/>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2629108901"/>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1673470889"/>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2763524203"/>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419753831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55115731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207;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190;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201;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181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680285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511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051783574"/>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08858377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1644294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584;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443;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423;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24374843"/>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4043240815"/>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89914109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20693037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488;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395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1902326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517;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522;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69853197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66126419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004919705"/>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507;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477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9656184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279;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257</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904968765"/>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4260045324"/>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506</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242784113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278680084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32623326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565;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499</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1827165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9248135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541;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508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2091667370"/>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1252584793"/>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Q43. Did hospital staff tell you who to contact if you were worried about your condition or treatment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10873</TotalTime>
  <Words>15873</Words>
  <Application>Microsoft Office PowerPoint</Application>
  <PresentationFormat>Widescreen</PresentationFormat>
  <Paragraphs>2010</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The Newcastle upon Tyne Hospitals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2025-08-04T10:01:51Z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